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8F0FAC-5E81-4C47-8019-23D3C1926E7F}" v="89" dt="2026-01-31T11:10:31.281"/>
    <p1510:client id="{9CC32856-EF4A-4170-BA2C-934E248651B2}" v="748" dt="2026-02-01T11:35:04.620"/>
    <p1510:client id="{B74DB349-EB8E-42E8-BE93-C1794342D074}" v="44" dt="2026-02-01T11:45:06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10C1A3-1863-4F6C-9743-1D8949F64EFB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6F94642-A1A9-481F-84FE-D1FEBB2F47DD}">
      <dgm:prSet/>
      <dgm:spPr/>
      <dgm:t>
        <a:bodyPr/>
        <a:lstStyle/>
        <a:p>
          <a:pPr rtl="0"/>
          <a:r>
            <a:rPr lang="ru-RU" baseline="0" dirty="0"/>
            <a:t>Нам удалось сделать игру, работающую практически идеально для времени, затраченного на него</a:t>
          </a:r>
          <a:endParaRPr lang="en-US" dirty="0"/>
        </a:p>
      </dgm:t>
    </dgm:pt>
    <dgm:pt modelId="{25537AA6-B36F-4FD9-A16F-EAEE31D3F1D6}" type="parTrans" cxnId="{56BBD6E6-3C89-48A5-B5D0-C21E9A54A764}">
      <dgm:prSet/>
      <dgm:spPr/>
      <dgm:t>
        <a:bodyPr/>
        <a:lstStyle/>
        <a:p>
          <a:endParaRPr lang="en-US"/>
        </a:p>
      </dgm:t>
    </dgm:pt>
    <dgm:pt modelId="{B02A5E57-EE88-477B-8CB7-A1522043AA5A}" type="sibTrans" cxnId="{56BBD6E6-3C89-48A5-B5D0-C21E9A54A76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A54A4BE-21AE-476C-9D58-175159F26F8C}">
      <dgm:prSet/>
      <dgm:spPr/>
      <dgm:t>
        <a:bodyPr/>
        <a:lstStyle/>
        <a:p>
          <a:r>
            <a:rPr lang="ru-RU" baseline="0" dirty="0"/>
            <a:t>Есть баги, ошибки и недоделанные вещи (карты 3 так и плачет в неотправленных файлах)</a:t>
          </a:r>
          <a:endParaRPr lang="en-US" dirty="0"/>
        </a:p>
      </dgm:t>
    </dgm:pt>
    <dgm:pt modelId="{DA99ED9D-C086-4B17-8BA1-1A4B569D6467}" type="parTrans" cxnId="{0C852175-13F6-4537-B6E5-A38FA58C20EE}">
      <dgm:prSet/>
      <dgm:spPr/>
      <dgm:t>
        <a:bodyPr/>
        <a:lstStyle/>
        <a:p>
          <a:endParaRPr lang="en-US"/>
        </a:p>
      </dgm:t>
    </dgm:pt>
    <dgm:pt modelId="{153FE3D9-AFC9-4118-9484-B21D2D2A6F3C}" type="sibTrans" cxnId="{0C852175-13F6-4537-B6E5-A38FA58C20EE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3079F33-8872-4180-93F3-1FCCAA343A93}">
      <dgm:prSet phldr="0"/>
      <dgm:spPr/>
      <dgm:t>
        <a:bodyPr/>
        <a:lstStyle/>
        <a:p>
          <a:pPr rtl="0"/>
          <a:r>
            <a:rPr lang="ru-RU" dirty="0"/>
            <a:t>Возможно летом наша команда опять возьмётся за эту игру и закончит полностью</a:t>
          </a:r>
        </a:p>
      </dgm:t>
    </dgm:pt>
    <dgm:pt modelId="{6FF88D76-38DD-4741-A88A-783B92DCECAA}" type="parTrans" cxnId="{982BF077-723F-42F9-993F-81D33780219A}">
      <dgm:prSet/>
      <dgm:spPr/>
      <dgm:t>
        <a:bodyPr/>
        <a:lstStyle/>
        <a:p>
          <a:endParaRPr lang="en-US"/>
        </a:p>
      </dgm:t>
    </dgm:pt>
    <dgm:pt modelId="{B3EBD51E-33A1-4046-9D96-5C46416F917C}" type="sibTrans" cxnId="{982BF077-723F-42F9-993F-81D33780219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D194CFA-B5E1-4E47-AF7F-08CD17BD6296}" type="pres">
      <dgm:prSet presAssocID="{8810C1A3-1863-4F6C-9743-1D8949F64EFB}" presName="Name0" presStyleCnt="0">
        <dgm:presLayoutVars>
          <dgm:animLvl val="lvl"/>
          <dgm:resizeHandles val="exact"/>
        </dgm:presLayoutVars>
      </dgm:prSet>
      <dgm:spPr/>
    </dgm:pt>
    <dgm:pt modelId="{2DFF4566-BDBE-4FDF-8951-FB16B9B515FC}" type="pres">
      <dgm:prSet presAssocID="{46F94642-A1A9-481F-84FE-D1FEBB2F47DD}" presName="compositeNode" presStyleCnt="0">
        <dgm:presLayoutVars>
          <dgm:bulletEnabled val="1"/>
        </dgm:presLayoutVars>
      </dgm:prSet>
      <dgm:spPr/>
    </dgm:pt>
    <dgm:pt modelId="{3ED7AC21-457B-495E-8F94-4236D2EA6221}" type="pres">
      <dgm:prSet presAssocID="{46F94642-A1A9-481F-84FE-D1FEBB2F47DD}" presName="bgRect" presStyleLbl="bgAccFollowNode1" presStyleIdx="0" presStyleCnt="3"/>
      <dgm:spPr/>
    </dgm:pt>
    <dgm:pt modelId="{3B54823E-D868-4DDA-86BA-7CA64F821F69}" type="pres">
      <dgm:prSet presAssocID="{B02A5E57-EE88-477B-8CB7-A1522043AA5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8F3C4313-97D4-4561-B5A5-B3083E7662CF}" type="pres">
      <dgm:prSet presAssocID="{46F94642-A1A9-481F-84FE-D1FEBB2F47DD}" presName="bottomLine" presStyleLbl="alignNode1" presStyleIdx="1" presStyleCnt="6">
        <dgm:presLayoutVars/>
      </dgm:prSet>
      <dgm:spPr/>
    </dgm:pt>
    <dgm:pt modelId="{D13108CC-1D8E-4DB5-ACAE-E893496E1348}" type="pres">
      <dgm:prSet presAssocID="{46F94642-A1A9-481F-84FE-D1FEBB2F47DD}" presName="nodeText" presStyleLbl="bgAccFollowNode1" presStyleIdx="0" presStyleCnt="3">
        <dgm:presLayoutVars>
          <dgm:bulletEnabled val="1"/>
        </dgm:presLayoutVars>
      </dgm:prSet>
      <dgm:spPr/>
    </dgm:pt>
    <dgm:pt modelId="{50981ACF-E85E-4E43-9758-01B8BBAD89B8}" type="pres">
      <dgm:prSet presAssocID="{B02A5E57-EE88-477B-8CB7-A1522043AA5A}" presName="sibTrans" presStyleCnt="0"/>
      <dgm:spPr/>
    </dgm:pt>
    <dgm:pt modelId="{7603917E-0F19-4475-A7FD-3B726BC9AB39}" type="pres">
      <dgm:prSet presAssocID="{2A54A4BE-21AE-476C-9D58-175159F26F8C}" presName="compositeNode" presStyleCnt="0">
        <dgm:presLayoutVars>
          <dgm:bulletEnabled val="1"/>
        </dgm:presLayoutVars>
      </dgm:prSet>
      <dgm:spPr/>
    </dgm:pt>
    <dgm:pt modelId="{AE67D552-230A-4C00-8FBD-F416C6A66938}" type="pres">
      <dgm:prSet presAssocID="{2A54A4BE-21AE-476C-9D58-175159F26F8C}" presName="bgRect" presStyleLbl="bgAccFollowNode1" presStyleIdx="1" presStyleCnt="3"/>
      <dgm:spPr/>
    </dgm:pt>
    <dgm:pt modelId="{DC482BCF-9FA8-4799-90CD-A15BDABB7F1B}" type="pres">
      <dgm:prSet presAssocID="{153FE3D9-AFC9-4118-9484-B21D2D2A6F3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C173BCEB-C6B1-4215-BC9C-8833A599ADCC}" type="pres">
      <dgm:prSet presAssocID="{2A54A4BE-21AE-476C-9D58-175159F26F8C}" presName="bottomLine" presStyleLbl="alignNode1" presStyleIdx="3" presStyleCnt="6">
        <dgm:presLayoutVars/>
      </dgm:prSet>
      <dgm:spPr/>
    </dgm:pt>
    <dgm:pt modelId="{0C3740C8-09D3-4829-8CE4-C914D00062D3}" type="pres">
      <dgm:prSet presAssocID="{2A54A4BE-21AE-476C-9D58-175159F26F8C}" presName="nodeText" presStyleLbl="bgAccFollowNode1" presStyleIdx="1" presStyleCnt="3">
        <dgm:presLayoutVars>
          <dgm:bulletEnabled val="1"/>
        </dgm:presLayoutVars>
      </dgm:prSet>
      <dgm:spPr/>
    </dgm:pt>
    <dgm:pt modelId="{D752DDC3-C7EA-404C-8F3A-906768FD5F02}" type="pres">
      <dgm:prSet presAssocID="{153FE3D9-AFC9-4118-9484-B21D2D2A6F3C}" presName="sibTrans" presStyleCnt="0"/>
      <dgm:spPr/>
    </dgm:pt>
    <dgm:pt modelId="{F5211430-2132-4AFF-8945-95E3C30913FD}" type="pres">
      <dgm:prSet presAssocID="{B3079F33-8872-4180-93F3-1FCCAA343A93}" presName="compositeNode" presStyleCnt="0">
        <dgm:presLayoutVars>
          <dgm:bulletEnabled val="1"/>
        </dgm:presLayoutVars>
      </dgm:prSet>
      <dgm:spPr/>
    </dgm:pt>
    <dgm:pt modelId="{F22121EA-917C-4A83-8F5D-5E285997C3A8}" type="pres">
      <dgm:prSet presAssocID="{B3079F33-8872-4180-93F3-1FCCAA343A93}" presName="bgRect" presStyleLbl="bgAccFollowNode1" presStyleIdx="2" presStyleCnt="3"/>
      <dgm:spPr/>
    </dgm:pt>
    <dgm:pt modelId="{2AD00D81-6C4F-403D-B3E6-C0610FA4E5F9}" type="pres">
      <dgm:prSet presAssocID="{B3EBD51E-33A1-4046-9D96-5C46416F917C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126BD42B-2E62-444E-A258-AA8385FD94A9}" type="pres">
      <dgm:prSet presAssocID="{B3079F33-8872-4180-93F3-1FCCAA343A93}" presName="bottomLine" presStyleLbl="alignNode1" presStyleIdx="5" presStyleCnt="6">
        <dgm:presLayoutVars/>
      </dgm:prSet>
      <dgm:spPr/>
    </dgm:pt>
    <dgm:pt modelId="{93513F5A-371E-4578-8423-9BB6952F565B}" type="pres">
      <dgm:prSet presAssocID="{B3079F33-8872-4180-93F3-1FCCAA343A9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E0D63B1E-2E70-4948-A8CD-2832B68B4FF7}" type="presOf" srcId="{B3079F33-8872-4180-93F3-1FCCAA343A93}" destId="{F22121EA-917C-4A83-8F5D-5E285997C3A8}" srcOrd="0" destOrd="0" presId="urn:microsoft.com/office/officeart/2016/7/layout/BasicLinearProcessNumbered"/>
    <dgm:cxn modelId="{3BC01723-FC54-4D9D-B6BC-B733C1619166}" type="presOf" srcId="{46F94642-A1A9-481F-84FE-D1FEBB2F47DD}" destId="{D13108CC-1D8E-4DB5-ACAE-E893496E1348}" srcOrd="1" destOrd="0" presId="urn:microsoft.com/office/officeart/2016/7/layout/BasicLinearProcessNumbered"/>
    <dgm:cxn modelId="{F727CD25-E918-4610-973C-8058980F005A}" type="presOf" srcId="{153FE3D9-AFC9-4118-9484-B21D2D2A6F3C}" destId="{DC482BCF-9FA8-4799-90CD-A15BDABB7F1B}" srcOrd="0" destOrd="0" presId="urn:microsoft.com/office/officeart/2016/7/layout/BasicLinearProcessNumbered"/>
    <dgm:cxn modelId="{0C852175-13F6-4537-B6E5-A38FA58C20EE}" srcId="{8810C1A3-1863-4F6C-9743-1D8949F64EFB}" destId="{2A54A4BE-21AE-476C-9D58-175159F26F8C}" srcOrd="1" destOrd="0" parTransId="{DA99ED9D-C086-4B17-8BA1-1A4B569D6467}" sibTransId="{153FE3D9-AFC9-4118-9484-B21D2D2A6F3C}"/>
    <dgm:cxn modelId="{982BF077-723F-42F9-993F-81D33780219A}" srcId="{8810C1A3-1863-4F6C-9743-1D8949F64EFB}" destId="{B3079F33-8872-4180-93F3-1FCCAA343A93}" srcOrd="2" destOrd="0" parTransId="{6FF88D76-38DD-4741-A88A-783B92DCECAA}" sibTransId="{B3EBD51E-33A1-4046-9D96-5C46416F917C}"/>
    <dgm:cxn modelId="{74635FA5-9615-4C4A-9AFB-0EDF61B5ADA7}" type="presOf" srcId="{B3079F33-8872-4180-93F3-1FCCAA343A93}" destId="{93513F5A-371E-4578-8423-9BB6952F565B}" srcOrd="1" destOrd="0" presId="urn:microsoft.com/office/officeart/2016/7/layout/BasicLinearProcessNumbered"/>
    <dgm:cxn modelId="{681400B4-022C-4212-B8D0-E64FC6CD6CD2}" type="presOf" srcId="{2A54A4BE-21AE-476C-9D58-175159F26F8C}" destId="{AE67D552-230A-4C00-8FBD-F416C6A66938}" srcOrd="0" destOrd="0" presId="urn:microsoft.com/office/officeart/2016/7/layout/BasicLinearProcessNumbered"/>
    <dgm:cxn modelId="{F2405AB5-A87E-4AF9-B579-12FD0956FA02}" type="presOf" srcId="{8810C1A3-1863-4F6C-9743-1D8949F64EFB}" destId="{DD194CFA-B5E1-4E47-AF7F-08CD17BD6296}" srcOrd="0" destOrd="0" presId="urn:microsoft.com/office/officeart/2016/7/layout/BasicLinearProcessNumbered"/>
    <dgm:cxn modelId="{6E12A7CA-EF39-4D8D-A814-10F01AC5559A}" type="presOf" srcId="{B3EBD51E-33A1-4046-9D96-5C46416F917C}" destId="{2AD00D81-6C4F-403D-B3E6-C0610FA4E5F9}" srcOrd="0" destOrd="0" presId="urn:microsoft.com/office/officeart/2016/7/layout/BasicLinearProcessNumbered"/>
    <dgm:cxn modelId="{0CD3DAD2-879E-49B5-AAD5-2763EF019CB5}" type="presOf" srcId="{46F94642-A1A9-481F-84FE-D1FEBB2F47DD}" destId="{3ED7AC21-457B-495E-8F94-4236D2EA6221}" srcOrd="0" destOrd="0" presId="urn:microsoft.com/office/officeart/2016/7/layout/BasicLinearProcessNumbered"/>
    <dgm:cxn modelId="{172162D4-881F-49A4-8099-83343DD36FA1}" type="presOf" srcId="{2A54A4BE-21AE-476C-9D58-175159F26F8C}" destId="{0C3740C8-09D3-4829-8CE4-C914D00062D3}" srcOrd="1" destOrd="0" presId="urn:microsoft.com/office/officeart/2016/7/layout/BasicLinearProcessNumbered"/>
    <dgm:cxn modelId="{56BBD6E6-3C89-48A5-B5D0-C21E9A54A764}" srcId="{8810C1A3-1863-4F6C-9743-1D8949F64EFB}" destId="{46F94642-A1A9-481F-84FE-D1FEBB2F47DD}" srcOrd="0" destOrd="0" parTransId="{25537AA6-B36F-4FD9-A16F-EAEE31D3F1D6}" sibTransId="{B02A5E57-EE88-477B-8CB7-A1522043AA5A}"/>
    <dgm:cxn modelId="{A7E8DCF4-0B5B-48EA-881E-4343B46F6C03}" type="presOf" srcId="{B02A5E57-EE88-477B-8CB7-A1522043AA5A}" destId="{3B54823E-D868-4DDA-86BA-7CA64F821F69}" srcOrd="0" destOrd="0" presId="urn:microsoft.com/office/officeart/2016/7/layout/BasicLinearProcessNumbered"/>
    <dgm:cxn modelId="{75F2C853-6547-407A-BF52-71CEC3051D59}" type="presParOf" srcId="{DD194CFA-B5E1-4E47-AF7F-08CD17BD6296}" destId="{2DFF4566-BDBE-4FDF-8951-FB16B9B515FC}" srcOrd="0" destOrd="0" presId="urn:microsoft.com/office/officeart/2016/7/layout/BasicLinearProcessNumbered"/>
    <dgm:cxn modelId="{E3D9FD02-D479-463D-B49D-9D1FF56A366A}" type="presParOf" srcId="{2DFF4566-BDBE-4FDF-8951-FB16B9B515FC}" destId="{3ED7AC21-457B-495E-8F94-4236D2EA6221}" srcOrd="0" destOrd="0" presId="urn:microsoft.com/office/officeart/2016/7/layout/BasicLinearProcessNumbered"/>
    <dgm:cxn modelId="{E8641471-94C3-4A89-A82F-F37C22E397B7}" type="presParOf" srcId="{2DFF4566-BDBE-4FDF-8951-FB16B9B515FC}" destId="{3B54823E-D868-4DDA-86BA-7CA64F821F69}" srcOrd="1" destOrd="0" presId="urn:microsoft.com/office/officeart/2016/7/layout/BasicLinearProcessNumbered"/>
    <dgm:cxn modelId="{CA1F5B03-CF0E-4D79-AFCD-53174AA354C4}" type="presParOf" srcId="{2DFF4566-BDBE-4FDF-8951-FB16B9B515FC}" destId="{8F3C4313-97D4-4561-B5A5-B3083E7662CF}" srcOrd="2" destOrd="0" presId="urn:microsoft.com/office/officeart/2016/7/layout/BasicLinearProcessNumbered"/>
    <dgm:cxn modelId="{4323222E-4119-435A-9623-1958AA2F615A}" type="presParOf" srcId="{2DFF4566-BDBE-4FDF-8951-FB16B9B515FC}" destId="{D13108CC-1D8E-4DB5-ACAE-E893496E1348}" srcOrd="3" destOrd="0" presId="urn:microsoft.com/office/officeart/2016/7/layout/BasicLinearProcessNumbered"/>
    <dgm:cxn modelId="{7A5470BF-0C51-4E1B-81C3-EAC493F34473}" type="presParOf" srcId="{DD194CFA-B5E1-4E47-AF7F-08CD17BD6296}" destId="{50981ACF-E85E-4E43-9758-01B8BBAD89B8}" srcOrd="1" destOrd="0" presId="urn:microsoft.com/office/officeart/2016/7/layout/BasicLinearProcessNumbered"/>
    <dgm:cxn modelId="{C56DB53F-8A46-40AF-BDC0-96CD0D8FAC42}" type="presParOf" srcId="{DD194CFA-B5E1-4E47-AF7F-08CD17BD6296}" destId="{7603917E-0F19-4475-A7FD-3B726BC9AB39}" srcOrd="2" destOrd="0" presId="urn:microsoft.com/office/officeart/2016/7/layout/BasicLinearProcessNumbered"/>
    <dgm:cxn modelId="{0DD1907A-315D-40FD-9655-F3D2A1B790B7}" type="presParOf" srcId="{7603917E-0F19-4475-A7FD-3B726BC9AB39}" destId="{AE67D552-230A-4C00-8FBD-F416C6A66938}" srcOrd="0" destOrd="0" presId="urn:microsoft.com/office/officeart/2016/7/layout/BasicLinearProcessNumbered"/>
    <dgm:cxn modelId="{DF513D1E-2068-40D6-8BB7-70AD998A6EF5}" type="presParOf" srcId="{7603917E-0F19-4475-A7FD-3B726BC9AB39}" destId="{DC482BCF-9FA8-4799-90CD-A15BDABB7F1B}" srcOrd="1" destOrd="0" presId="urn:microsoft.com/office/officeart/2016/7/layout/BasicLinearProcessNumbered"/>
    <dgm:cxn modelId="{54CB7960-7858-42FA-A469-7EEC097FA21E}" type="presParOf" srcId="{7603917E-0F19-4475-A7FD-3B726BC9AB39}" destId="{C173BCEB-C6B1-4215-BC9C-8833A599ADCC}" srcOrd="2" destOrd="0" presId="urn:microsoft.com/office/officeart/2016/7/layout/BasicLinearProcessNumbered"/>
    <dgm:cxn modelId="{FDC382CF-B3ED-46FC-AA8E-0D6CF0BD9EEE}" type="presParOf" srcId="{7603917E-0F19-4475-A7FD-3B726BC9AB39}" destId="{0C3740C8-09D3-4829-8CE4-C914D00062D3}" srcOrd="3" destOrd="0" presId="urn:microsoft.com/office/officeart/2016/7/layout/BasicLinearProcessNumbered"/>
    <dgm:cxn modelId="{B922C9B5-BFA2-43AC-B35F-90331186117E}" type="presParOf" srcId="{DD194CFA-B5E1-4E47-AF7F-08CD17BD6296}" destId="{D752DDC3-C7EA-404C-8F3A-906768FD5F02}" srcOrd="3" destOrd="0" presId="urn:microsoft.com/office/officeart/2016/7/layout/BasicLinearProcessNumbered"/>
    <dgm:cxn modelId="{11056355-C2CE-4090-8648-C9E36047D973}" type="presParOf" srcId="{DD194CFA-B5E1-4E47-AF7F-08CD17BD6296}" destId="{F5211430-2132-4AFF-8945-95E3C30913FD}" srcOrd="4" destOrd="0" presId="urn:microsoft.com/office/officeart/2016/7/layout/BasicLinearProcessNumbered"/>
    <dgm:cxn modelId="{700E00F6-DF12-4A9D-B9B3-72E0C7208892}" type="presParOf" srcId="{F5211430-2132-4AFF-8945-95E3C30913FD}" destId="{F22121EA-917C-4A83-8F5D-5E285997C3A8}" srcOrd="0" destOrd="0" presId="urn:microsoft.com/office/officeart/2016/7/layout/BasicLinearProcessNumbered"/>
    <dgm:cxn modelId="{D7A08DCD-5C0A-4842-99CA-8FEAD14E7156}" type="presParOf" srcId="{F5211430-2132-4AFF-8945-95E3C30913FD}" destId="{2AD00D81-6C4F-403D-B3E6-C0610FA4E5F9}" srcOrd="1" destOrd="0" presId="urn:microsoft.com/office/officeart/2016/7/layout/BasicLinearProcessNumbered"/>
    <dgm:cxn modelId="{8D30F621-8D00-4EC4-B760-1D088F860F43}" type="presParOf" srcId="{F5211430-2132-4AFF-8945-95E3C30913FD}" destId="{126BD42B-2E62-444E-A258-AA8385FD94A9}" srcOrd="2" destOrd="0" presId="urn:microsoft.com/office/officeart/2016/7/layout/BasicLinearProcessNumbered"/>
    <dgm:cxn modelId="{32710746-91FF-4104-AD85-2B9124F409A8}" type="presParOf" srcId="{F5211430-2132-4AFF-8945-95E3C30913FD}" destId="{93513F5A-371E-4578-8423-9BB6952F565B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7AC21-457B-495E-8F94-4236D2EA6221}">
      <dsp:nvSpPr>
        <dsp:cNvPr id="0" name=""/>
        <dsp:cNvSpPr/>
      </dsp:nvSpPr>
      <dsp:spPr>
        <a:xfrm>
          <a:off x="0" y="0"/>
          <a:ext cx="3145311" cy="366214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221" tIns="330200" rIns="245221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baseline="0" dirty="0"/>
            <a:t>Нам удалось сделать игру, работающую практически идеально для времени, затраченного на него</a:t>
          </a:r>
          <a:endParaRPr lang="en-US" sz="2000" kern="1200" dirty="0"/>
        </a:p>
      </dsp:txBody>
      <dsp:txXfrm>
        <a:off x="0" y="1391615"/>
        <a:ext cx="3145311" cy="2197288"/>
      </dsp:txXfrm>
    </dsp:sp>
    <dsp:sp modelId="{3B54823E-D868-4DDA-86BA-7CA64F821F69}">
      <dsp:nvSpPr>
        <dsp:cNvPr id="0" name=""/>
        <dsp:cNvSpPr/>
      </dsp:nvSpPr>
      <dsp:spPr>
        <a:xfrm>
          <a:off x="1023333" y="366214"/>
          <a:ext cx="1098644" cy="10986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55" tIns="12700" rIns="8565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4226" y="527107"/>
        <a:ext cx="776858" cy="776858"/>
      </dsp:txXfrm>
    </dsp:sp>
    <dsp:sp modelId="{8F3C4313-97D4-4561-B5A5-B3083E7662CF}">
      <dsp:nvSpPr>
        <dsp:cNvPr id="0" name=""/>
        <dsp:cNvSpPr/>
      </dsp:nvSpPr>
      <dsp:spPr>
        <a:xfrm>
          <a:off x="0" y="3662075"/>
          <a:ext cx="3145311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7D552-230A-4C00-8FBD-F416C6A66938}">
      <dsp:nvSpPr>
        <dsp:cNvPr id="0" name=""/>
        <dsp:cNvSpPr/>
      </dsp:nvSpPr>
      <dsp:spPr>
        <a:xfrm>
          <a:off x="3459843" y="0"/>
          <a:ext cx="3145311" cy="366214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221" tIns="330200" rIns="24522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baseline="0" dirty="0"/>
            <a:t>Есть баги, ошибки и недоделанные вещи (карты 3 так и плачет в неотправленных файлах)</a:t>
          </a:r>
          <a:endParaRPr lang="en-US" sz="2000" kern="1200" dirty="0"/>
        </a:p>
      </dsp:txBody>
      <dsp:txXfrm>
        <a:off x="3459843" y="1391615"/>
        <a:ext cx="3145311" cy="2197288"/>
      </dsp:txXfrm>
    </dsp:sp>
    <dsp:sp modelId="{DC482BCF-9FA8-4799-90CD-A15BDABB7F1B}">
      <dsp:nvSpPr>
        <dsp:cNvPr id="0" name=""/>
        <dsp:cNvSpPr/>
      </dsp:nvSpPr>
      <dsp:spPr>
        <a:xfrm>
          <a:off x="4483176" y="366214"/>
          <a:ext cx="1098644" cy="10986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55" tIns="12700" rIns="8565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644069" y="527107"/>
        <a:ext cx="776858" cy="776858"/>
      </dsp:txXfrm>
    </dsp:sp>
    <dsp:sp modelId="{C173BCEB-C6B1-4215-BC9C-8833A599ADCC}">
      <dsp:nvSpPr>
        <dsp:cNvPr id="0" name=""/>
        <dsp:cNvSpPr/>
      </dsp:nvSpPr>
      <dsp:spPr>
        <a:xfrm>
          <a:off x="3459843" y="3662075"/>
          <a:ext cx="3145311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121EA-917C-4A83-8F5D-5E285997C3A8}">
      <dsp:nvSpPr>
        <dsp:cNvPr id="0" name=""/>
        <dsp:cNvSpPr/>
      </dsp:nvSpPr>
      <dsp:spPr>
        <a:xfrm>
          <a:off x="6919686" y="0"/>
          <a:ext cx="3145311" cy="366214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221" tIns="330200" rIns="245221" bIns="33020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Возможно летом наша команда опять возьмётся за эту игру и закончит полностью</a:t>
          </a:r>
        </a:p>
      </dsp:txBody>
      <dsp:txXfrm>
        <a:off x="6919686" y="1391615"/>
        <a:ext cx="3145311" cy="2197288"/>
      </dsp:txXfrm>
    </dsp:sp>
    <dsp:sp modelId="{2AD00D81-6C4F-403D-B3E6-C0610FA4E5F9}">
      <dsp:nvSpPr>
        <dsp:cNvPr id="0" name=""/>
        <dsp:cNvSpPr/>
      </dsp:nvSpPr>
      <dsp:spPr>
        <a:xfrm>
          <a:off x="7943020" y="366214"/>
          <a:ext cx="1098644" cy="109864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655" tIns="12700" rIns="85655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103913" y="527107"/>
        <a:ext cx="776858" cy="776858"/>
      </dsp:txXfrm>
    </dsp:sp>
    <dsp:sp modelId="{126BD42B-2E62-444E-A258-AA8385FD94A9}">
      <dsp:nvSpPr>
        <dsp:cNvPr id="0" name=""/>
        <dsp:cNvSpPr/>
      </dsp:nvSpPr>
      <dsp:spPr>
        <a:xfrm>
          <a:off x="6919686" y="3662075"/>
          <a:ext cx="3145311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1:25:15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01T11:24:43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February 1,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70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February 1,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012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February 1,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37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February 1,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8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February 1, 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6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February 1, 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17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February 1, 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5437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February 1, 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5284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February 1, 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26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February 1, 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9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February 1, 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54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February 1, 2026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363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k-fjnzfdn/The-Running-Sloth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8586D2-469F-400A-AEA2-B4413CA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9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883E25-6335-4DAF-A7CE-E4C57BBDA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8158" cy="4831308"/>
          </a:xfrm>
          <a:custGeom>
            <a:avLst/>
            <a:gdLst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2000 w 12217206"/>
              <a:gd name="connsiteY5" fmla="*/ 3315068 h 4977304"/>
              <a:gd name="connsiteX6" fmla="*/ 12198158 w 12217206"/>
              <a:gd name="connsiteY6" fmla="*/ 3664565 h 4977304"/>
              <a:gd name="connsiteX7" fmla="*/ 12132764 w 12217206"/>
              <a:gd name="connsiteY7" fmla="*/ 3748492 h 4977304"/>
              <a:gd name="connsiteX8" fmla="*/ 12053056 w 12217206"/>
              <a:gd name="connsiteY8" fmla="*/ 3749753 h 4977304"/>
              <a:gd name="connsiteX9" fmla="*/ 11938513 w 12217206"/>
              <a:gd name="connsiteY9" fmla="*/ 3754367 h 4977304"/>
              <a:gd name="connsiteX10" fmla="*/ 11853342 w 12217206"/>
              <a:gd name="connsiteY10" fmla="*/ 3782688 h 4977304"/>
              <a:gd name="connsiteX11" fmla="*/ 11704569 w 12217206"/>
              <a:gd name="connsiteY11" fmla="*/ 3839336 h 4977304"/>
              <a:gd name="connsiteX12" fmla="*/ 11577641 w 12217206"/>
              <a:gd name="connsiteY12" fmla="*/ 3885996 h 4977304"/>
              <a:gd name="connsiteX13" fmla="*/ 11508791 w 12217206"/>
              <a:gd name="connsiteY13" fmla="*/ 3969283 h 4977304"/>
              <a:gd name="connsiteX14" fmla="*/ 11388373 w 12217206"/>
              <a:gd name="connsiteY14" fmla="*/ 4027440 h 4977304"/>
              <a:gd name="connsiteX15" fmla="*/ 11276406 w 12217206"/>
              <a:gd name="connsiteY15" fmla="*/ 4056099 h 4977304"/>
              <a:gd name="connsiteX16" fmla="*/ 11190251 w 12217206"/>
              <a:gd name="connsiteY16" fmla="*/ 4073272 h 4977304"/>
              <a:gd name="connsiteX17" fmla="*/ 11139995 w 12217206"/>
              <a:gd name="connsiteY17" fmla="*/ 4081811 h 4977304"/>
              <a:gd name="connsiteX18" fmla="*/ 11040727 w 12217206"/>
              <a:gd name="connsiteY18" fmla="*/ 4081109 h 4977304"/>
              <a:gd name="connsiteX19" fmla="*/ 10969005 w 12217206"/>
              <a:gd name="connsiteY19" fmla="*/ 4091154 h 4977304"/>
              <a:gd name="connsiteX20" fmla="*/ 10899772 w 12217206"/>
              <a:gd name="connsiteY20" fmla="*/ 4122857 h 4977304"/>
              <a:gd name="connsiteX21" fmla="*/ 10838983 w 12217206"/>
              <a:gd name="connsiteY21" fmla="*/ 4155791 h 4977304"/>
              <a:gd name="connsiteX22" fmla="*/ 10769520 w 12217206"/>
              <a:gd name="connsiteY22" fmla="*/ 4198574 h 4977304"/>
              <a:gd name="connsiteX23" fmla="*/ 10570843 w 12217206"/>
              <a:gd name="connsiteY23" fmla="*/ 4255424 h 4977304"/>
              <a:gd name="connsiteX24" fmla="*/ 10512263 w 12217206"/>
              <a:gd name="connsiteY24" fmla="*/ 4291698 h 4977304"/>
              <a:gd name="connsiteX25" fmla="*/ 10439016 w 12217206"/>
              <a:gd name="connsiteY25" fmla="*/ 4293933 h 4977304"/>
              <a:gd name="connsiteX26" fmla="*/ 10376941 w 12217206"/>
              <a:gd name="connsiteY26" fmla="*/ 4298111 h 4977304"/>
              <a:gd name="connsiteX27" fmla="*/ 10329960 w 12217206"/>
              <a:gd name="connsiteY27" fmla="*/ 4298774 h 4977304"/>
              <a:gd name="connsiteX28" fmla="*/ 10254256 w 12217206"/>
              <a:gd name="connsiteY28" fmla="*/ 4309364 h 4977304"/>
              <a:gd name="connsiteX29" fmla="*/ 10119745 w 12217206"/>
              <a:gd name="connsiteY29" fmla="*/ 4321869 h 4977304"/>
              <a:gd name="connsiteX30" fmla="*/ 10075444 w 12217206"/>
              <a:gd name="connsiteY30" fmla="*/ 4324144 h 4977304"/>
              <a:gd name="connsiteX31" fmla="*/ 10032543 w 12217206"/>
              <a:gd name="connsiteY31" fmla="*/ 4322337 h 4977304"/>
              <a:gd name="connsiteX32" fmla="*/ 9953375 w 12217206"/>
              <a:gd name="connsiteY32" fmla="*/ 4339186 h 4977304"/>
              <a:gd name="connsiteX33" fmla="*/ 9841223 w 12217206"/>
              <a:gd name="connsiteY33" fmla="*/ 4346536 h 4977304"/>
              <a:gd name="connsiteX34" fmla="*/ 9721820 w 12217206"/>
              <a:gd name="connsiteY34" fmla="*/ 4368481 h 4977304"/>
              <a:gd name="connsiteX35" fmla="*/ 9578114 w 12217206"/>
              <a:gd name="connsiteY35" fmla="*/ 4380883 h 4977304"/>
              <a:gd name="connsiteX36" fmla="*/ 9336820 w 12217206"/>
              <a:gd name="connsiteY36" fmla="*/ 4430514 h 4977304"/>
              <a:gd name="connsiteX37" fmla="*/ 9272837 w 12217206"/>
              <a:gd name="connsiteY37" fmla="*/ 4491645 h 4977304"/>
              <a:gd name="connsiteX38" fmla="*/ 9188677 w 12217206"/>
              <a:gd name="connsiteY38" fmla="*/ 4497828 h 4977304"/>
              <a:gd name="connsiteX39" fmla="*/ 9183116 w 12217206"/>
              <a:gd name="connsiteY39" fmla="*/ 4507862 h 4977304"/>
              <a:gd name="connsiteX40" fmla="*/ 9145128 w 12217206"/>
              <a:gd name="connsiteY40" fmla="*/ 4520027 h 4977304"/>
              <a:gd name="connsiteX41" fmla="*/ 9144106 w 12217206"/>
              <a:gd name="connsiteY41" fmla="*/ 4518870 h 4977304"/>
              <a:gd name="connsiteX42" fmla="*/ 9131223 w 12217206"/>
              <a:gd name="connsiteY42" fmla="*/ 4516515 h 4977304"/>
              <a:gd name="connsiteX43" fmla="*/ 9107733 w 12217206"/>
              <a:gd name="connsiteY43" fmla="*/ 4515031 h 4977304"/>
              <a:gd name="connsiteX44" fmla="*/ 9047414 w 12217206"/>
              <a:gd name="connsiteY44" fmla="*/ 4506003 h 4977304"/>
              <a:gd name="connsiteX45" fmla="*/ 8999479 w 12217206"/>
              <a:gd name="connsiteY45" fmla="*/ 4509570 h 4977304"/>
              <a:gd name="connsiteX46" fmla="*/ 8999194 w 12217206"/>
              <a:gd name="connsiteY46" fmla="*/ 4509309 h 4977304"/>
              <a:gd name="connsiteX47" fmla="*/ 8990231 w 12217206"/>
              <a:gd name="connsiteY47" fmla="*/ 4510625 h 4977304"/>
              <a:gd name="connsiteX48" fmla="*/ 8984397 w 12217206"/>
              <a:gd name="connsiteY48" fmla="*/ 4512863 h 4977304"/>
              <a:gd name="connsiteX49" fmla="*/ 8968351 w 12217206"/>
              <a:gd name="connsiteY49" fmla="*/ 4516366 h 4977304"/>
              <a:gd name="connsiteX50" fmla="*/ 8962029 w 12217206"/>
              <a:gd name="connsiteY50" fmla="*/ 4515606 h 4977304"/>
              <a:gd name="connsiteX51" fmla="*/ 8957069 w 12217206"/>
              <a:gd name="connsiteY51" fmla="*/ 4513190 h 4977304"/>
              <a:gd name="connsiteX52" fmla="*/ 8889695 w 12217206"/>
              <a:gd name="connsiteY52" fmla="*/ 4533539 h 4977304"/>
              <a:gd name="connsiteX53" fmla="*/ 8746606 w 12217206"/>
              <a:gd name="connsiteY53" fmla="*/ 4530613 h 4977304"/>
              <a:gd name="connsiteX54" fmla="*/ 8702038 w 12217206"/>
              <a:gd name="connsiteY54" fmla="*/ 4532895 h 4977304"/>
              <a:gd name="connsiteX55" fmla="*/ 8590337 w 12217206"/>
              <a:gd name="connsiteY55" fmla="*/ 4542204 h 4977304"/>
              <a:gd name="connsiteX56" fmla="*/ 8519543 w 12217206"/>
              <a:gd name="connsiteY56" fmla="*/ 4526086 h 4977304"/>
              <a:gd name="connsiteX57" fmla="*/ 8505306 w 12217206"/>
              <a:gd name="connsiteY57" fmla="*/ 4532509 h 4977304"/>
              <a:gd name="connsiteX58" fmla="*/ 8500493 w 12217206"/>
              <a:gd name="connsiteY58" fmla="*/ 4535768 h 4977304"/>
              <a:gd name="connsiteX59" fmla="*/ 8492299 w 12217206"/>
              <a:gd name="connsiteY59" fmla="*/ 4538742 h 4977304"/>
              <a:gd name="connsiteX60" fmla="*/ 8491926 w 12217206"/>
              <a:gd name="connsiteY60" fmla="*/ 4538547 h 4977304"/>
              <a:gd name="connsiteX61" fmla="*/ 8484586 w 12217206"/>
              <a:gd name="connsiteY61" fmla="*/ 4541860 h 4977304"/>
              <a:gd name="connsiteX62" fmla="*/ 8361601 w 12217206"/>
              <a:gd name="connsiteY62" fmla="*/ 4557109 h 4977304"/>
              <a:gd name="connsiteX63" fmla="*/ 8348227 w 12217206"/>
              <a:gd name="connsiteY63" fmla="*/ 4557320 h 4977304"/>
              <a:gd name="connsiteX64" fmla="*/ 8346801 w 12217206"/>
              <a:gd name="connsiteY64" fmla="*/ 4556408 h 4977304"/>
              <a:gd name="connsiteX65" fmla="*/ 8308886 w 12217206"/>
              <a:gd name="connsiteY65" fmla="*/ 4575677 h 4977304"/>
              <a:gd name="connsiteX66" fmla="*/ 8289640 w 12217206"/>
              <a:gd name="connsiteY66" fmla="*/ 4590767 h 4977304"/>
              <a:gd name="connsiteX67" fmla="*/ 8278750 w 12217206"/>
              <a:gd name="connsiteY67" fmla="*/ 4597091 h 4977304"/>
              <a:gd name="connsiteX68" fmla="*/ 8277624 w 12217206"/>
              <a:gd name="connsiteY68" fmla="*/ 4601916 h 4977304"/>
              <a:gd name="connsiteX69" fmla="*/ 8260561 w 12217206"/>
              <a:gd name="connsiteY69" fmla="*/ 4609708 h 4977304"/>
              <a:gd name="connsiteX70" fmla="*/ 8257864 w 12217206"/>
              <a:gd name="connsiteY70" fmla="*/ 4609458 h 4977304"/>
              <a:gd name="connsiteX71" fmla="*/ 8246529 w 12217206"/>
              <a:gd name="connsiteY71" fmla="*/ 4620148 h 4977304"/>
              <a:gd name="connsiteX72" fmla="*/ 8240334 w 12217206"/>
              <a:gd name="connsiteY72" fmla="*/ 4634257 h 4977304"/>
              <a:gd name="connsiteX73" fmla="*/ 8084875 w 12217206"/>
              <a:gd name="connsiteY73" fmla="*/ 4684387 h 4977304"/>
              <a:gd name="connsiteX74" fmla="*/ 7900134 w 12217206"/>
              <a:gd name="connsiteY74" fmla="*/ 4729969 h 4977304"/>
              <a:gd name="connsiteX75" fmla="*/ 7713595 w 12217206"/>
              <a:gd name="connsiteY75" fmla="*/ 4757895 h 4977304"/>
              <a:gd name="connsiteX76" fmla="*/ 7609267 w 12217206"/>
              <a:gd name="connsiteY76" fmla="*/ 4754126 h 4977304"/>
              <a:gd name="connsiteX77" fmla="*/ 7522521 w 12217206"/>
              <a:gd name="connsiteY77" fmla="*/ 4760455 h 4977304"/>
              <a:gd name="connsiteX78" fmla="*/ 7514554 w 12217206"/>
              <a:gd name="connsiteY78" fmla="*/ 4763228 h 4977304"/>
              <a:gd name="connsiteX79" fmla="*/ 7502403 w 12217206"/>
              <a:gd name="connsiteY79" fmla="*/ 4764677 h 4977304"/>
              <a:gd name="connsiteX80" fmla="*/ 7502032 w 12217206"/>
              <a:gd name="connsiteY80" fmla="*/ 4764322 h 4977304"/>
              <a:gd name="connsiteX81" fmla="*/ 7490794 w 12217206"/>
              <a:gd name="connsiteY81" fmla="*/ 4766442 h 4977304"/>
              <a:gd name="connsiteX82" fmla="*/ 7400450 w 12217206"/>
              <a:gd name="connsiteY82" fmla="*/ 4757640 h 4977304"/>
              <a:gd name="connsiteX83" fmla="*/ 7307302 w 12217206"/>
              <a:gd name="connsiteY83" fmla="*/ 4747220 h 4977304"/>
              <a:gd name="connsiteX84" fmla="*/ 7305976 w 12217206"/>
              <a:gd name="connsiteY84" fmla="*/ 4745654 h 4977304"/>
              <a:gd name="connsiteX85" fmla="*/ 7213744 w 12217206"/>
              <a:gd name="connsiteY85" fmla="*/ 4773074 h 4977304"/>
              <a:gd name="connsiteX86" fmla="*/ 7196298 w 12217206"/>
              <a:gd name="connsiteY86" fmla="*/ 4778016 h 4977304"/>
              <a:gd name="connsiteX87" fmla="*/ 7192202 w 12217206"/>
              <a:gd name="connsiteY87" fmla="*/ 4783834 h 4977304"/>
              <a:gd name="connsiteX88" fmla="*/ 7166024 w 12217206"/>
              <a:gd name="connsiteY88" fmla="*/ 4788882 h 4977304"/>
              <a:gd name="connsiteX89" fmla="*/ 7092253 w 12217206"/>
              <a:gd name="connsiteY89" fmla="*/ 4802161 h 4977304"/>
              <a:gd name="connsiteX90" fmla="*/ 7013814 w 12217206"/>
              <a:gd name="connsiteY90" fmla="*/ 4801755 h 4977304"/>
              <a:gd name="connsiteX91" fmla="*/ 6899540 w 12217206"/>
              <a:gd name="connsiteY91" fmla="*/ 4833798 h 4977304"/>
              <a:gd name="connsiteX92" fmla="*/ 6703746 w 12217206"/>
              <a:gd name="connsiteY92" fmla="*/ 4864157 h 4977304"/>
              <a:gd name="connsiteX93" fmla="*/ 6545085 w 12217206"/>
              <a:gd name="connsiteY93" fmla="*/ 4895408 h 4977304"/>
              <a:gd name="connsiteX94" fmla="*/ 6313345 w 12217206"/>
              <a:gd name="connsiteY94" fmla="*/ 4946232 h 4977304"/>
              <a:gd name="connsiteX95" fmla="*/ 6164558 w 12217206"/>
              <a:gd name="connsiteY95" fmla="*/ 4948498 h 4977304"/>
              <a:gd name="connsiteX96" fmla="*/ 6069796 w 12217206"/>
              <a:gd name="connsiteY96" fmla="*/ 4970720 h 4977304"/>
              <a:gd name="connsiteX97" fmla="*/ 6064481 w 12217206"/>
              <a:gd name="connsiteY97" fmla="*/ 4969051 h 4977304"/>
              <a:gd name="connsiteX98" fmla="*/ 6044602 w 12217206"/>
              <a:gd name="connsiteY98" fmla="*/ 4969792 h 4977304"/>
              <a:gd name="connsiteX99" fmla="*/ 6037252 w 12217206"/>
              <a:gd name="connsiteY99" fmla="*/ 4960726 h 4977304"/>
              <a:gd name="connsiteX100" fmla="*/ 6006081 w 12217206"/>
              <a:gd name="connsiteY100" fmla="*/ 4955195 h 4977304"/>
              <a:gd name="connsiteX101" fmla="*/ 5920065 w 12217206"/>
              <a:gd name="connsiteY101" fmla="*/ 4944866 h 4977304"/>
              <a:gd name="connsiteX102" fmla="*/ 5755077 w 12217206"/>
              <a:gd name="connsiteY102" fmla="*/ 4976193 h 4977304"/>
              <a:gd name="connsiteX103" fmla="*/ 5623207 w 12217206"/>
              <a:gd name="connsiteY103" fmla="*/ 4977304 h 4977304"/>
              <a:gd name="connsiteX104" fmla="*/ 5467256 w 12217206"/>
              <a:gd name="connsiteY104" fmla="*/ 4962079 h 4977304"/>
              <a:gd name="connsiteX105" fmla="*/ 5429137 w 12217206"/>
              <a:gd name="connsiteY105" fmla="*/ 4949858 h 4977304"/>
              <a:gd name="connsiteX106" fmla="*/ 5378078 w 12217206"/>
              <a:gd name="connsiteY106" fmla="*/ 4930634 h 4977304"/>
              <a:gd name="connsiteX107" fmla="*/ 5258253 w 12217206"/>
              <a:gd name="connsiteY107" fmla="*/ 4908461 h 4977304"/>
              <a:gd name="connsiteX108" fmla="*/ 5219477 w 12217206"/>
              <a:gd name="connsiteY108" fmla="*/ 4896381 h 4977304"/>
              <a:gd name="connsiteX109" fmla="*/ 5171208 w 12217206"/>
              <a:gd name="connsiteY109" fmla="*/ 4893134 h 4977304"/>
              <a:gd name="connsiteX110" fmla="*/ 5153115 w 12217206"/>
              <a:gd name="connsiteY110" fmla="*/ 4885290 h 4977304"/>
              <a:gd name="connsiteX111" fmla="*/ 5139168 w 12217206"/>
              <a:gd name="connsiteY111" fmla="*/ 4881597 h 4977304"/>
              <a:gd name="connsiteX112" fmla="*/ 5136167 w 12217206"/>
              <a:gd name="connsiteY112" fmla="*/ 4879315 h 4977304"/>
              <a:gd name="connsiteX113" fmla="*/ 5118243 w 12217206"/>
              <a:gd name="connsiteY113" fmla="*/ 4867529 h 4977304"/>
              <a:gd name="connsiteX114" fmla="*/ 5062411 w 12217206"/>
              <a:gd name="connsiteY114" fmla="*/ 4874665 h 4977304"/>
              <a:gd name="connsiteX115" fmla="*/ 5008170 w 12217206"/>
              <a:gd name="connsiteY115" fmla="*/ 4856876 h 4977304"/>
              <a:gd name="connsiteX116" fmla="*/ 4837210 w 12217206"/>
              <a:gd name="connsiteY116" fmla="*/ 4830794 h 4977304"/>
              <a:gd name="connsiteX117" fmla="*/ 4759270 w 12217206"/>
              <a:gd name="connsiteY117" fmla="*/ 4800638 h 4977304"/>
              <a:gd name="connsiteX118" fmla="*/ 4720035 w 12217206"/>
              <a:gd name="connsiteY118" fmla="*/ 4790848 h 4977304"/>
              <a:gd name="connsiteX119" fmla="*/ 4718027 w 12217206"/>
              <a:gd name="connsiteY119" fmla="*/ 4790035 h 4977304"/>
              <a:gd name="connsiteX120" fmla="*/ 4718961 w 12217206"/>
              <a:gd name="connsiteY120" fmla="*/ 4789806 h 4977304"/>
              <a:gd name="connsiteX121" fmla="*/ 4714055 w 12217206"/>
              <a:gd name="connsiteY121" fmla="*/ 4788426 h 4977304"/>
              <a:gd name="connsiteX122" fmla="*/ 4718027 w 12217206"/>
              <a:gd name="connsiteY122" fmla="*/ 4790035 h 4977304"/>
              <a:gd name="connsiteX123" fmla="*/ 4712381 w 12217206"/>
              <a:gd name="connsiteY123" fmla="*/ 4791420 h 4977304"/>
              <a:gd name="connsiteX124" fmla="*/ 4512801 w 12217206"/>
              <a:gd name="connsiteY124" fmla="*/ 4780666 h 4977304"/>
              <a:gd name="connsiteX125" fmla="*/ 4425588 w 12217206"/>
              <a:gd name="connsiteY125" fmla="*/ 4769100 h 4977304"/>
              <a:gd name="connsiteX126" fmla="*/ 4314086 w 12217206"/>
              <a:gd name="connsiteY126" fmla="*/ 4774822 h 4977304"/>
              <a:gd name="connsiteX127" fmla="*/ 4312230 w 12217206"/>
              <a:gd name="connsiteY127" fmla="*/ 4773365 h 4977304"/>
              <a:gd name="connsiteX128" fmla="*/ 4292278 w 12217206"/>
              <a:gd name="connsiteY128" fmla="*/ 4771325 h 4977304"/>
              <a:gd name="connsiteX129" fmla="*/ 4287201 w 12217206"/>
              <a:gd name="connsiteY129" fmla="*/ 4774493 h 4977304"/>
              <a:gd name="connsiteX130" fmla="*/ 4273289 w 12217206"/>
              <a:gd name="connsiteY130" fmla="*/ 4774225 h 4977304"/>
              <a:gd name="connsiteX131" fmla="*/ 4245283 w 12217206"/>
              <a:gd name="connsiteY131" fmla="*/ 4776749 h 4977304"/>
              <a:gd name="connsiteX132" fmla="*/ 4199245 w 12217206"/>
              <a:gd name="connsiteY132" fmla="*/ 4773714 h 4977304"/>
              <a:gd name="connsiteX133" fmla="*/ 4198941 w 12217206"/>
              <a:gd name="connsiteY133" fmla="*/ 4772347 h 4977304"/>
              <a:gd name="connsiteX134" fmla="*/ 4188453 w 12217206"/>
              <a:gd name="connsiteY134" fmla="*/ 4766228 h 4977304"/>
              <a:gd name="connsiteX135" fmla="*/ 4139982 w 12217206"/>
              <a:gd name="connsiteY135" fmla="*/ 4748999 h 4977304"/>
              <a:gd name="connsiteX136" fmla="*/ 4080374 w 12217206"/>
              <a:gd name="connsiteY136" fmla="*/ 4720184 h 4977304"/>
              <a:gd name="connsiteX137" fmla="*/ 4071828 w 12217206"/>
              <a:gd name="connsiteY137" fmla="*/ 4719278 h 4977304"/>
              <a:gd name="connsiteX138" fmla="*/ 4071710 w 12217206"/>
              <a:gd name="connsiteY138" fmla="*/ 4718953 h 4977304"/>
              <a:gd name="connsiteX139" fmla="*/ 4056247 w 12217206"/>
              <a:gd name="connsiteY139" fmla="*/ 4717622 h 4977304"/>
              <a:gd name="connsiteX140" fmla="*/ 4039668 w 12217206"/>
              <a:gd name="connsiteY140" fmla="*/ 4715861 h 4977304"/>
              <a:gd name="connsiteX141" fmla="*/ 4034303 w 12217206"/>
              <a:gd name="connsiteY141" fmla="*/ 4713218 h 4977304"/>
              <a:gd name="connsiteX142" fmla="*/ 4032672 w 12217206"/>
              <a:gd name="connsiteY142" fmla="*/ 4709236 h 4977304"/>
              <a:gd name="connsiteX143" fmla="*/ 4031088 w 12217206"/>
              <a:gd name="connsiteY143" fmla="*/ 4709491 h 4977304"/>
              <a:gd name="connsiteX144" fmla="*/ 4001867 w 12217206"/>
              <a:gd name="connsiteY144" fmla="*/ 4695842 h 4977304"/>
              <a:gd name="connsiteX145" fmla="*/ 3934220 w 12217206"/>
              <a:gd name="connsiteY145" fmla="*/ 4676884 h 4977304"/>
              <a:gd name="connsiteX146" fmla="*/ 3894676 w 12217206"/>
              <a:gd name="connsiteY146" fmla="*/ 4670743 h 4977304"/>
              <a:gd name="connsiteX147" fmla="*/ 3787232 w 12217206"/>
              <a:gd name="connsiteY147" fmla="*/ 4648764 h 4977304"/>
              <a:gd name="connsiteX148" fmla="*/ 3680057 w 12217206"/>
              <a:gd name="connsiteY148" fmla="*/ 4622784 h 4977304"/>
              <a:gd name="connsiteX149" fmla="*/ 3607627 w 12217206"/>
              <a:gd name="connsiteY149" fmla="*/ 4587738 h 4977304"/>
              <a:gd name="connsiteX150" fmla="*/ 3601451 w 12217206"/>
              <a:gd name="connsiteY150" fmla="*/ 4589218 h 4977304"/>
              <a:gd name="connsiteX151" fmla="*/ 3592338 w 12217206"/>
              <a:gd name="connsiteY151" fmla="*/ 4589396 h 4977304"/>
              <a:gd name="connsiteX152" fmla="*/ 3592104 w 12217206"/>
              <a:gd name="connsiteY152" fmla="*/ 4589103 h 4977304"/>
              <a:gd name="connsiteX153" fmla="*/ 3583586 w 12217206"/>
              <a:gd name="connsiteY153" fmla="*/ 4589853 h 4977304"/>
              <a:gd name="connsiteX154" fmla="*/ 3533777 w 12217206"/>
              <a:gd name="connsiteY154" fmla="*/ 4579320 h 4977304"/>
              <a:gd name="connsiteX155" fmla="*/ 3470906 w 12217206"/>
              <a:gd name="connsiteY155" fmla="*/ 4575344 h 4977304"/>
              <a:gd name="connsiteX156" fmla="*/ 3398460 w 12217206"/>
              <a:gd name="connsiteY156" fmla="*/ 4562260 h 4977304"/>
              <a:gd name="connsiteX157" fmla="*/ 3361644 w 12217206"/>
              <a:gd name="connsiteY157" fmla="*/ 4580670 h 4977304"/>
              <a:gd name="connsiteX158" fmla="*/ 3341795 w 12217206"/>
              <a:gd name="connsiteY158" fmla="*/ 4582496 h 4977304"/>
              <a:gd name="connsiteX159" fmla="*/ 3339469 w 12217206"/>
              <a:gd name="connsiteY159" fmla="*/ 4581438 h 4977304"/>
              <a:gd name="connsiteX160" fmla="*/ 3260180 w 12217206"/>
              <a:gd name="connsiteY160" fmla="*/ 4587820 h 4977304"/>
              <a:gd name="connsiteX161" fmla="*/ 3140460 w 12217206"/>
              <a:gd name="connsiteY161" fmla="*/ 4596263 h 4977304"/>
              <a:gd name="connsiteX162" fmla="*/ 3028270 w 12217206"/>
              <a:gd name="connsiteY162" fmla="*/ 4599134 h 4977304"/>
              <a:gd name="connsiteX163" fmla="*/ 2779714 w 12217206"/>
              <a:gd name="connsiteY163" fmla="*/ 4622831 h 4977304"/>
              <a:gd name="connsiteX164" fmla="*/ 2649525 w 12217206"/>
              <a:gd name="connsiteY164" fmla="*/ 4658086 h 4977304"/>
              <a:gd name="connsiteX165" fmla="*/ 2566315 w 12217206"/>
              <a:gd name="connsiteY165" fmla="*/ 4605776 h 4977304"/>
              <a:gd name="connsiteX166" fmla="*/ 2441626 w 12217206"/>
              <a:gd name="connsiteY166" fmla="*/ 4620872 h 4977304"/>
              <a:gd name="connsiteX167" fmla="*/ 2313568 w 12217206"/>
              <a:gd name="connsiteY167" fmla="*/ 4630067 h 4977304"/>
              <a:gd name="connsiteX168" fmla="*/ 2207105 w 12217206"/>
              <a:gd name="connsiteY168" fmla="*/ 4624384 h 4977304"/>
              <a:gd name="connsiteX169" fmla="*/ 2093268 w 12217206"/>
              <a:gd name="connsiteY169" fmla="*/ 4606236 h 4977304"/>
              <a:gd name="connsiteX170" fmla="*/ 1996024 w 12217206"/>
              <a:gd name="connsiteY170" fmla="*/ 4597526 h 4977304"/>
              <a:gd name="connsiteX171" fmla="*/ 1926886 w 12217206"/>
              <a:gd name="connsiteY171" fmla="*/ 4621358 h 4977304"/>
              <a:gd name="connsiteX172" fmla="*/ 1920368 w 12217206"/>
              <a:gd name="connsiteY172" fmla="*/ 4616112 h 4977304"/>
              <a:gd name="connsiteX173" fmla="*/ 1871831 w 12217206"/>
              <a:gd name="connsiteY173" fmla="*/ 4617844 h 4977304"/>
              <a:gd name="connsiteX174" fmla="*/ 1785463 w 12217206"/>
              <a:gd name="connsiteY174" fmla="*/ 4647841 h 4977304"/>
              <a:gd name="connsiteX175" fmla="*/ 1737045 w 12217206"/>
              <a:gd name="connsiteY175" fmla="*/ 4642356 h 4977304"/>
              <a:gd name="connsiteX176" fmla="*/ 1673954 w 12217206"/>
              <a:gd name="connsiteY176" fmla="*/ 4624601 h 4977304"/>
              <a:gd name="connsiteX177" fmla="*/ 1602834 w 12217206"/>
              <a:gd name="connsiteY177" fmla="*/ 4640924 h 4977304"/>
              <a:gd name="connsiteX178" fmla="*/ 1490351 w 12217206"/>
              <a:gd name="connsiteY178" fmla="*/ 4613132 h 4977304"/>
              <a:gd name="connsiteX179" fmla="*/ 1149212 w 12217206"/>
              <a:gd name="connsiteY179" fmla="*/ 4564210 h 4977304"/>
              <a:gd name="connsiteX180" fmla="*/ 938574 w 12217206"/>
              <a:gd name="connsiteY180" fmla="*/ 4566821 h 4977304"/>
              <a:gd name="connsiteX181" fmla="*/ 857697 w 12217206"/>
              <a:gd name="connsiteY181" fmla="*/ 4525391 h 4977304"/>
              <a:gd name="connsiteX182" fmla="*/ 836981 w 12217206"/>
              <a:gd name="connsiteY182" fmla="*/ 4526708 h 4977304"/>
              <a:gd name="connsiteX183" fmla="*/ 816264 w 12217206"/>
              <a:gd name="connsiteY183" fmla="*/ 4524575 h 4977304"/>
              <a:gd name="connsiteX184" fmla="*/ 810965 w 12217206"/>
              <a:gd name="connsiteY184" fmla="*/ 4527718 h 4977304"/>
              <a:gd name="connsiteX185" fmla="*/ 796509 w 12217206"/>
              <a:gd name="connsiteY185" fmla="*/ 4527387 h 4977304"/>
              <a:gd name="connsiteX186" fmla="*/ 767389 w 12217206"/>
              <a:gd name="connsiteY186" fmla="*/ 4529784 h 4977304"/>
              <a:gd name="connsiteX187" fmla="*/ 762544 w 12217206"/>
              <a:gd name="connsiteY187" fmla="*/ 4527372 h 4977304"/>
              <a:gd name="connsiteX188" fmla="*/ 719567 w 12217206"/>
              <a:gd name="connsiteY188" fmla="*/ 4526534 h 4977304"/>
              <a:gd name="connsiteX189" fmla="*/ 719262 w 12217206"/>
              <a:gd name="connsiteY189" fmla="*/ 4525164 h 4977304"/>
              <a:gd name="connsiteX190" fmla="*/ 708402 w 12217206"/>
              <a:gd name="connsiteY190" fmla="*/ 4518999 h 4977304"/>
              <a:gd name="connsiteX191" fmla="*/ 596394 w 12217206"/>
              <a:gd name="connsiteY191" fmla="*/ 4472455 h 4977304"/>
              <a:gd name="connsiteX192" fmla="*/ 578149 w 12217206"/>
              <a:gd name="connsiteY192" fmla="*/ 4469575 h 4977304"/>
              <a:gd name="connsiteX193" fmla="*/ 571336 w 12217206"/>
              <a:gd name="connsiteY193" fmla="*/ 4469781 h 4977304"/>
              <a:gd name="connsiteX194" fmla="*/ 444802 w 12217206"/>
              <a:gd name="connsiteY194" fmla="*/ 4428480 h 4977304"/>
              <a:gd name="connsiteX195" fmla="*/ 403746 w 12217206"/>
              <a:gd name="connsiteY195" fmla="*/ 4422157 h 4977304"/>
              <a:gd name="connsiteX196" fmla="*/ 292240 w 12217206"/>
              <a:gd name="connsiteY196" fmla="*/ 4399681 h 4977304"/>
              <a:gd name="connsiteX197" fmla="*/ 118302 w 12217206"/>
              <a:gd name="connsiteY197" fmla="*/ 4343421 h 4977304"/>
              <a:gd name="connsiteX198" fmla="*/ 15516 w 12217206"/>
              <a:gd name="connsiteY198" fmla="*/ 4340320 h 4977304"/>
              <a:gd name="connsiteX199" fmla="*/ 2 w 12217206"/>
              <a:gd name="connsiteY199" fmla="*/ 4334381 h 4977304"/>
              <a:gd name="connsiteX200" fmla="*/ 2 w 12217206"/>
              <a:gd name="connsiteY200" fmla="*/ 3589361 h 4977304"/>
              <a:gd name="connsiteX201" fmla="*/ 0 w 12217206"/>
              <a:gd name="connsiteY201" fmla="*/ 3589361 h 4977304"/>
              <a:gd name="connsiteX202" fmla="*/ 0 w 12217206"/>
              <a:gd name="connsiteY202" fmla="*/ 3513036 h 4977304"/>
              <a:gd name="connsiteX203" fmla="*/ 0 w 12217206"/>
              <a:gd name="connsiteY203" fmla="*/ 2672265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8158 w 12217206"/>
              <a:gd name="connsiteY5" fmla="*/ 3664565 h 4977304"/>
              <a:gd name="connsiteX6" fmla="*/ 12132764 w 12217206"/>
              <a:gd name="connsiteY6" fmla="*/ 3748492 h 4977304"/>
              <a:gd name="connsiteX7" fmla="*/ 12053056 w 12217206"/>
              <a:gd name="connsiteY7" fmla="*/ 3749753 h 4977304"/>
              <a:gd name="connsiteX8" fmla="*/ 11938513 w 12217206"/>
              <a:gd name="connsiteY8" fmla="*/ 3754367 h 4977304"/>
              <a:gd name="connsiteX9" fmla="*/ 11853342 w 12217206"/>
              <a:gd name="connsiteY9" fmla="*/ 3782688 h 4977304"/>
              <a:gd name="connsiteX10" fmla="*/ 11704569 w 12217206"/>
              <a:gd name="connsiteY10" fmla="*/ 3839336 h 4977304"/>
              <a:gd name="connsiteX11" fmla="*/ 11577641 w 12217206"/>
              <a:gd name="connsiteY11" fmla="*/ 3885996 h 4977304"/>
              <a:gd name="connsiteX12" fmla="*/ 11508791 w 12217206"/>
              <a:gd name="connsiteY12" fmla="*/ 3969283 h 4977304"/>
              <a:gd name="connsiteX13" fmla="*/ 11388373 w 12217206"/>
              <a:gd name="connsiteY13" fmla="*/ 4027440 h 4977304"/>
              <a:gd name="connsiteX14" fmla="*/ 11276406 w 12217206"/>
              <a:gd name="connsiteY14" fmla="*/ 4056099 h 4977304"/>
              <a:gd name="connsiteX15" fmla="*/ 11190251 w 12217206"/>
              <a:gd name="connsiteY15" fmla="*/ 4073272 h 4977304"/>
              <a:gd name="connsiteX16" fmla="*/ 11139995 w 12217206"/>
              <a:gd name="connsiteY16" fmla="*/ 4081811 h 4977304"/>
              <a:gd name="connsiteX17" fmla="*/ 11040727 w 12217206"/>
              <a:gd name="connsiteY17" fmla="*/ 4081109 h 4977304"/>
              <a:gd name="connsiteX18" fmla="*/ 10969005 w 12217206"/>
              <a:gd name="connsiteY18" fmla="*/ 4091154 h 4977304"/>
              <a:gd name="connsiteX19" fmla="*/ 10899772 w 12217206"/>
              <a:gd name="connsiteY19" fmla="*/ 4122857 h 4977304"/>
              <a:gd name="connsiteX20" fmla="*/ 10838983 w 12217206"/>
              <a:gd name="connsiteY20" fmla="*/ 4155791 h 4977304"/>
              <a:gd name="connsiteX21" fmla="*/ 10769520 w 12217206"/>
              <a:gd name="connsiteY21" fmla="*/ 4198574 h 4977304"/>
              <a:gd name="connsiteX22" fmla="*/ 10570843 w 12217206"/>
              <a:gd name="connsiteY22" fmla="*/ 4255424 h 4977304"/>
              <a:gd name="connsiteX23" fmla="*/ 10512263 w 12217206"/>
              <a:gd name="connsiteY23" fmla="*/ 4291698 h 4977304"/>
              <a:gd name="connsiteX24" fmla="*/ 10439016 w 12217206"/>
              <a:gd name="connsiteY24" fmla="*/ 4293933 h 4977304"/>
              <a:gd name="connsiteX25" fmla="*/ 10376941 w 12217206"/>
              <a:gd name="connsiteY25" fmla="*/ 4298111 h 4977304"/>
              <a:gd name="connsiteX26" fmla="*/ 10329960 w 12217206"/>
              <a:gd name="connsiteY26" fmla="*/ 4298774 h 4977304"/>
              <a:gd name="connsiteX27" fmla="*/ 10254256 w 12217206"/>
              <a:gd name="connsiteY27" fmla="*/ 4309364 h 4977304"/>
              <a:gd name="connsiteX28" fmla="*/ 10119745 w 12217206"/>
              <a:gd name="connsiteY28" fmla="*/ 4321869 h 4977304"/>
              <a:gd name="connsiteX29" fmla="*/ 10075444 w 12217206"/>
              <a:gd name="connsiteY29" fmla="*/ 4324144 h 4977304"/>
              <a:gd name="connsiteX30" fmla="*/ 10032543 w 12217206"/>
              <a:gd name="connsiteY30" fmla="*/ 4322337 h 4977304"/>
              <a:gd name="connsiteX31" fmla="*/ 9953375 w 12217206"/>
              <a:gd name="connsiteY31" fmla="*/ 4339186 h 4977304"/>
              <a:gd name="connsiteX32" fmla="*/ 9841223 w 12217206"/>
              <a:gd name="connsiteY32" fmla="*/ 4346536 h 4977304"/>
              <a:gd name="connsiteX33" fmla="*/ 9721820 w 12217206"/>
              <a:gd name="connsiteY33" fmla="*/ 4368481 h 4977304"/>
              <a:gd name="connsiteX34" fmla="*/ 9578114 w 12217206"/>
              <a:gd name="connsiteY34" fmla="*/ 4380883 h 4977304"/>
              <a:gd name="connsiteX35" fmla="*/ 9336820 w 12217206"/>
              <a:gd name="connsiteY35" fmla="*/ 4430514 h 4977304"/>
              <a:gd name="connsiteX36" fmla="*/ 9272837 w 12217206"/>
              <a:gd name="connsiteY36" fmla="*/ 4491645 h 4977304"/>
              <a:gd name="connsiteX37" fmla="*/ 9188677 w 12217206"/>
              <a:gd name="connsiteY37" fmla="*/ 4497828 h 4977304"/>
              <a:gd name="connsiteX38" fmla="*/ 9183116 w 12217206"/>
              <a:gd name="connsiteY38" fmla="*/ 4507862 h 4977304"/>
              <a:gd name="connsiteX39" fmla="*/ 9145128 w 12217206"/>
              <a:gd name="connsiteY39" fmla="*/ 4520027 h 4977304"/>
              <a:gd name="connsiteX40" fmla="*/ 9144106 w 12217206"/>
              <a:gd name="connsiteY40" fmla="*/ 4518870 h 4977304"/>
              <a:gd name="connsiteX41" fmla="*/ 9131223 w 12217206"/>
              <a:gd name="connsiteY41" fmla="*/ 4516515 h 4977304"/>
              <a:gd name="connsiteX42" fmla="*/ 9107733 w 12217206"/>
              <a:gd name="connsiteY42" fmla="*/ 4515031 h 4977304"/>
              <a:gd name="connsiteX43" fmla="*/ 9047414 w 12217206"/>
              <a:gd name="connsiteY43" fmla="*/ 4506003 h 4977304"/>
              <a:gd name="connsiteX44" fmla="*/ 8999479 w 12217206"/>
              <a:gd name="connsiteY44" fmla="*/ 4509570 h 4977304"/>
              <a:gd name="connsiteX45" fmla="*/ 8999194 w 12217206"/>
              <a:gd name="connsiteY45" fmla="*/ 4509309 h 4977304"/>
              <a:gd name="connsiteX46" fmla="*/ 8990231 w 12217206"/>
              <a:gd name="connsiteY46" fmla="*/ 4510625 h 4977304"/>
              <a:gd name="connsiteX47" fmla="*/ 8984397 w 12217206"/>
              <a:gd name="connsiteY47" fmla="*/ 4512863 h 4977304"/>
              <a:gd name="connsiteX48" fmla="*/ 8968351 w 12217206"/>
              <a:gd name="connsiteY48" fmla="*/ 4516366 h 4977304"/>
              <a:gd name="connsiteX49" fmla="*/ 8962029 w 12217206"/>
              <a:gd name="connsiteY49" fmla="*/ 4515606 h 4977304"/>
              <a:gd name="connsiteX50" fmla="*/ 8957069 w 12217206"/>
              <a:gd name="connsiteY50" fmla="*/ 4513190 h 4977304"/>
              <a:gd name="connsiteX51" fmla="*/ 8889695 w 12217206"/>
              <a:gd name="connsiteY51" fmla="*/ 4533539 h 4977304"/>
              <a:gd name="connsiteX52" fmla="*/ 8746606 w 12217206"/>
              <a:gd name="connsiteY52" fmla="*/ 4530613 h 4977304"/>
              <a:gd name="connsiteX53" fmla="*/ 8702038 w 12217206"/>
              <a:gd name="connsiteY53" fmla="*/ 4532895 h 4977304"/>
              <a:gd name="connsiteX54" fmla="*/ 8590337 w 12217206"/>
              <a:gd name="connsiteY54" fmla="*/ 4542204 h 4977304"/>
              <a:gd name="connsiteX55" fmla="*/ 8519543 w 12217206"/>
              <a:gd name="connsiteY55" fmla="*/ 4526086 h 4977304"/>
              <a:gd name="connsiteX56" fmla="*/ 8505306 w 12217206"/>
              <a:gd name="connsiteY56" fmla="*/ 4532509 h 4977304"/>
              <a:gd name="connsiteX57" fmla="*/ 8500493 w 12217206"/>
              <a:gd name="connsiteY57" fmla="*/ 4535768 h 4977304"/>
              <a:gd name="connsiteX58" fmla="*/ 8492299 w 12217206"/>
              <a:gd name="connsiteY58" fmla="*/ 4538742 h 4977304"/>
              <a:gd name="connsiteX59" fmla="*/ 8491926 w 12217206"/>
              <a:gd name="connsiteY59" fmla="*/ 4538547 h 4977304"/>
              <a:gd name="connsiteX60" fmla="*/ 8484586 w 12217206"/>
              <a:gd name="connsiteY60" fmla="*/ 4541860 h 4977304"/>
              <a:gd name="connsiteX61" fmla="*/ 8361601 w 12217206"/>
              <a:gd name="connsiteY61" fmla="*/ 4557109 h 4977304"/>
              <a:gd name="connsiteX62" fmla="*/ 8348227 w 12217206"/>
              <a:gd name="connsiteY62" fmla="*/ 4557320 h 4977304"/>
              <a:gd name="connsiteX63" fmla="*/ 8346801 w 12217206"/>
              <a:gd name="connsiteY63" fmla="*/ 4556408 h 4977304"/>
              <a:gd name="connsiteX64" fmla="*/ 8308886 w 12217206"/>
              <a:gd name="connsiteY64" fmla="*/ 4575677 h 4977304"/>
              <a:gd name="connsiteX65" fmla="*/ 8289640 w 12217206"/>
              <a:gd name="connsiteY65" fmla="*/ 4590767 h 4977304"/>
              <a:gd name="connsiteX66" fmla="*/ 8278750 w 12217206"/>
              <a:gd name="connsiteY66" fmla="*/ 4597091 h 4977304"/>
              <a:gd name="connsiteX67" fmla="*/ 8277624 w 12217206"/>
              <a:gd name="connsiteY67" fmla="*/ 4601916 h 4977304"/>
              <a:gd name="connsiteX68" fmla="*/ 8260561 w 12217206"/>
              <a:gd name="connsiteY68" fmla="*/ 4609708 h 4977304"/>
              <a:gd name="connsiteX69" fmla="*/ 8257864 w 12217206"/>
              <a:gd name="connsiteY69" fmla="*/ 4609458 h 4977304"/>
              <a:gd name="connsiteX70" fmla="*/ 8246529 w 12217206"/>
              <a:gd name="connsiteY70" fmla="*/ 4620148 h 4977304"/>
              <a:gd name="connsiteX71" fmla="*/ 8240334 w 12217206"/>
              <a:gd name="connsiteY71" fmla="*/ 4634257 h 4977304"/>
              <a:gd name="connsiteX72" fmla="*/ 8084875 w 12217206"/>
              <a:gd name="connsiteY72" fmla="*/ 4684387 h 4977304"/>
              <a:gd name="connsiteX73" fmla="*/ 7900134 w 12217206"/>
              <a:gd name="connsiteY73" fmla="*/ 4729969 h 4977304"/>
              <a:gd name="connsiteX74" fmla="*/ 7713595 w 12217206"/>
              <a:gd name="connsiteY74" fmla="*/ 4757895 h 4977304"/>
              <a:gd name="connsiteX75" fmla="*/ 7609267 w 12217206"/>
              <a:gd name="connsiteY75" fmla="*/ 4754126 h 4977304"/>
              <a:gd name="connsiteX76" fmla="*/ 7522521 w 12217206"/>
              <a:gd name="connsiteY76" fmla="*/ 4760455 h 4977304"/>
              <a:gd name="connsiteX77" fmla="*/ 7514554 w 12217206"/>
              <a:gd name="connsiteY77" fmla="*/ 4763228 h 4977304"/>
              <a:gd name="connsiteX78" fmla="*/ 7502403 w 12217206"/>
              <a:gd name="connsiteY78" fmla="*/ 4764677 h 4977304"/>
              <a:gd name="connsiteX79" fmla="*/ 7502032 w 12217206"/>
              <a:gd name="connsiteY79" fmla="*/ 4764322 h 4977304"/>
              <a:gd name="connsiteX80" fmla="*/ 7490794 w 12217206"/>
              <a:gd name="connsiteY80" fmla="*/ 4766442 h 4977304"/>
              <a:gd name="connsiteX81" fmla="*/ 7400450 w 12217206"/>
              <a:gd name="connsiteY81" fmla="*/ 4757640 h 4977304"/>
              <a:gd name="connsiteX82" fmla="*/ 7307302 w 12217206"/>
              <a:gd name="connsiteY82" fmla="*/ 4747220 h 4977304"/>
              <a:gd name="connsiteX83" fmla="*/ 7305976 w 12217206"/>
              <a:gd name="connsiteY83" fmla="*/ 4745654 h 4977304"/>
              <a:gd name="connsiteX84" fmla="*/ 7213744 w 12217206"/>
              <a:gd name="connsiteY84" fmla="*/ 4773074 h 4977304"/>
              <a:gd name="connsiteX85" fmla="*/ 7196298 w 12217206"/>
              <a:gd name="connsiteY85" fmla="*/ 4778016 h 4977304"/>
              <a:gd name="connsiteX86" fmla="*/ 7192202 w 12217206"/>
              <a:gd name="connsiteY86" fmla="*/ 4783834 h 4977304"/>
              <a:gd name="connsiteX87" fmla="*/ 7166024 w 12217206"/>
              <a:gd name="connsiteY87" fmla="*/ 4788882 h 4977304"/>
              <a:gd name="connsiteX88" fmla="*/ 7092253 w 12217206"/>
              <a:gd name="connsiteY88" fmla="*/ 4802161 h 4977304"/>
              <a:gd name="connsiteX89" fmla="*/ 7013814 w 12217206"/>
              <a:gd name="connsiteY89" fmla="*/ 4801755 h 4977304"/>
              <a:gd name="connsiteX90" fmla="*/ 6899540 w 12217206"/>
              <a:gd name="connsiteY90" fmla="*/ 4833798 h 4977304"/>
              <a:gd name="connsiteX91" fmla="*/ 6703746 w 12217206"/>
              <a:gd name="connsiteY91" fmla="*/ 4864157 h 4977304"/>
              <a:gd name="connsiteX92" fmla="*/ 6545085 w 12217206"/>
              <a:gd name="connsiteY92" fmla="*/ 4895408 h 4977304"/>
              <a:gd name="connsiteX93" fmla="*/ 6313345 w 12217206"/>
              <a:gd name="connsiteY93" fmla="*/ 4946232 h 4977304"/>
              <a:gd name="connsiteX94" fmla="*/ 6164558 w 12217206"/>
              <a:gd name="connsiteY94" fmla="*/ 4948498 h 4977304"/>
              <a:gd name="connsiteX95" fmla="*/ 6069796 w 12217206"/>
              <a:gd name="connsiteY95" fmla="*/ 4970720 h 4977304"/>
              <a:gd name="connsiteX96" fmla="*/ 6064481 w 12217206"/>
              <a:gd name="connsiteY96" fmla="*/ 4969051 h 4977304"/>
              <a:gd name="connsiteX97" fmla="*/ 6044602 w 12217206"/>
              <a:gd name="connsiteY97" fmla="*/ 4969792 h 4977304"/>
              <a:gd name="connsiteX98" fmla="*/ 6037252 w 12217206"/>
              <a:gd name="connsiteY98" fmla="*/ 4960726 h 4977304"/>
              <a:gd name="connsiteX99" fmla="*/ 6006081 w 12217206"/>
              <a:gd name="connsiteY99" fmla="*/ 4955195 h 4977304"/>
              <a:gd name="connsiteX100" fmla="*/ 5920065 w 12217206"/>
              <a:gd name="connsiteY100" fmla="*/ 4944866 h 4977304"/>
              <a:gd name="connsiteX101" fmla="*/ 5755077 w 12217206"/>
              <a:gd name="connsiteY101" fmla="*/ 4976193 h 4977304"/>
              <a:gd name="connsiteX102" fmla="*/ 5623207 w 12217206"/>
              <a:gd name="connsiteY102" fmla="*/ 4977304 h 4977304"/>
              <a:gd name="connsiteX103" fmla="*/ 5467256 w 12217206"/>
              <a:gd name="connsiteY103" fmla="*/ 4962079 h 4977304"/>
              <a:gd name="connsiteX104" fmla="*/ 5429137 w 12217206"/>
              <a:gd name="connsiteY104" fmla="*/ 4949858 h 4977304"/>
              <a:gd name="connsiteX105" fmla="*/ 5378078 w 12217206"/>
              <a:gd name="connsiteY105" fmla="*/ 4930634 h 4977304"/>
              <a:gd name="connsiteX106" fmla="*/ 5258253 w 12217206"/>
              <a:gd name="connsiteY106" fmla="*/ 4908461 h 4977304"/>
              <a:gd name="connsiteX107" fmla="*/ 5219477 w 12217206"/>
              <a:gd name="connsiteY107" fmla="*/ 4896381 h 4977304"/>
              <a:gd name="connsiteX108" fmla="*/ 5171208 w 12217206"/>
              <a:gd name="connsiteY108" fmla="*/ 4893134 h 4977304"/>
              <a:gd name="connsiteX109" fmla="*/ 5153115 w 12217206"/>
              <a:gd name="connsiteY109" fmla="*/ 4885290 h 4977304"/>
              <a:gd name="connsiteX110" fmla="*/ 5139168 w 12217206"/>
              <a:gd name="connsiteY110" fmla="*/ 4881597 h 4977304"/>
              <a:gd name="connsiteX111" fmla="*/ 5136167 w 12217206"/>
              <a:gd name="connsiteY111" fmla="*/ 4879315 h 4977304"/>
              <a:gd name="connsiteX112" fmla="*/ 5118243 w 12217206"/>
              <a:gd name="connsiteY112" fmla="*/ 4867529 h 4977304"/>
              <a:gd name="connsiteX113" fmla="*/ 5062411 w 12217206"/>
              <a:gd name="connsiteY113" fmla="*/ 4874665 h 4977304"/>
              <a:gd name="connsiteX114" fmla="*/ 5008170 w 12217206"/>
              <a:gd name="connsiteY114" fmla="*/ 4856876 h 4977304"/>
              <a:gd name="connsiteX115" fmla="*/ 4837210 w 12217206"/>
              <a:gd name="connsiteY115" fmla="*/ 4830794 h 4977304"/>
              <a:gd name="connsiteX116" fmla="*/ 4759270 w 12217206"/>
              <a:gd name="connsiteY116" fmla="*/ 4800638 h 4977304"/>
              <a:gd name="connsiteX117" fmla="*/ 4720035 w 12217206"/>
              <a:gd name="connsiteY117" fmla="*/ 4790848 h 4977304"/>
              <a:gd name="connsiteX118" fmla="*/ 4718027 w 12217206"/>
              <a:gd name="connsiteY118" fmla="*/ 4790035 h 4977304"/>
              <a:gd name="connsiteX119" fmla="*/ 4718961 w 12217206"/>
              <a:gd name="connsiteY119" fmla="*/ 4789806 h 4977304"/>
              <a:gd name="connsiteX120" fmla="*/ 4714055 w 12217206"/>
              <a:gd name="connsiteY120" fmla="*/ 4788426 h 4977304"/>
              <a:gd name="connsiteX121" fmla="*/ 4718027 w 12217206"/>
              <a:gd name="connsiteY121" fmla="*/ 4790035 h 4977304"/>
              <a:gd name="connsiteX122" fmla="*/ 4712381 w 12217206"/>
              <a:gd name="connsiteY122" fmla="*/ 4791420 h 4977304"/>
              <a:gd name="connsiteX123" fmla="*/ 4512801 w 12217206"/>
              <a:gd name="connsiteY123" fmla="*/ 4780666 h 4977304"/>
              <a:gd name="connsiteX124" fmla="*/ 4425588 w 12217206"/>
              <a:gd name="connsiteY124" fmla="*/ 4769100 h 4977304"/>
              <a:gd name="connsiteX125" fmla="*/ 4314086 w 12217206"/>
              <a:gd name="connsiteY125" fmla="*/ 4774822 h 4977304"/>
              <a:gd name="connsiteX126" fmla="*/ 4312230 w 12217206"/>
              <a:gd name="connsiteY126" fmla="*/ 4773365 h 4977304"/>
              <a:gd name="connsiteX127" fmla="*/ 4292278 w 12217206"/>
              <a:gd name="connsiteY127" fmla="*/ 4771325 h 4977304"/>
              <a:gd name="connsiteX128" fmla="*/ 4287201 w 12217206"/>
              <a:gd name="connsiteY128" fmla="*/ 4774493 h 4977304"/>
              <a:gd name="connsiteX129" fmla="*/ 4273289 w 12217206"/>
              <a:gd name="connsiteY129" fmla="*/ 4774225 h 4977304"/>
              <a:gd name="connsiteX130" fmla="*/ 4245283 w 12217206"/>
              <a:gd name="connsiteY130" fmla="*/ 4776749 h 4977304"/>
              <a:gd name="connsiteX131" fmla="*/ 4199245 w 12217206"/>
              <a:gd name="connsiteY131" fmla="*/ 4773714 h 4977304"/>
              <a:gd name="connsiteX132" fmla="*/ 4198941 w 12217206"/>
              <a:gd name="connsiteY132" fmla="*/ 4772347 h 4977304"/>
              <a:gd name="connsiteX133" fmla="*/ 4188453 w 12217206"/>
              <a:gd name="connsiteY133" fmla="*/ 4766228 h 4977304"/>
              <a:gd name="connsiteX134" fmla="*/ 4139982 w 12217206"/>
              <a:gd name="connsiteY134" fmla="*/ 4748999 h 4977304"/>
              <a:gd name="connsiteX135" fmla="*/ 4080374 w 12217206"/>
              <a:gd name="connsiteY135" fmla="*/ 4720184 h 4977304"/>
              <a:gd name="connsiteX136" fmla="*/ 4071828 w 12217206"/>
              <a:gd name="connsiteY136" fmla="*/ 4719278 h 4977304"/>
              <a:gd name="connsiteX137" fmla="*/ 4071710 w 12217206"/>
              <a:gd name="connsiteY137" fmla="*/ 4718953 h 4977304"/>
              <a:gd name="connsiteX138" fmla="*/ 4056247 w 12217206"/>
              <a:gd name="connsiteY138" fmla="*/ 4717622 h 4977304"/>
              <a:gd name="connsiteX139" fmla="*/ 4039668 w 12217206"/>
              <a:gd name="connsiteY139" fmla="*/ 4715861 h 4977304"/>
              <a:gd name="connsiteX140" fmla="*/ 4034303 w 12217206"/>
              <a:gd name="connsiteY140" fmla="*/ 4713218 h 4977304"/>
              <a:gd name="connsiteX141" fmla="*/ 4032672 w 12217206"/>
              <a:gd name="connsiteY141" fmla="*/ 4709236 h 4977304"/>
              <a:gd name="connsiteX142" fmla="*/ 4031088 w 12217206"/>
              <a:gd name="connsiteY142" fmla="*/ 4709491 h 4977304"/>
              <a:gd name="connsiteX143" fmla="*/ 4001867 w 12217206"/>
              <a:gd name="connsiteY143" fmla="*/ 4695842 h 4977304"/>
              <a:gd name="connsiteX144" fmla="*/ 3934220 w 12217206"/>
              <a:gd name="connsiteY144" fmla="*/ 4676884 h 4977304"/>
              <a:gd name="connsiteX145" fmla="*/ 3894676 w 12217206"/>
              <a:gd name="connsiteY145" fmla="*/ 4670743 h 4977304"/>
              <a:gd name="connsiteX146" fmla="*/ 3787232 w 12217206"/>
              <a:gd name="connsiteY146" fmla="*/ 4648764 h 4977304"/>
              <a:gd name="connsiteX147" fmla="*/ 3680057 w 12217206"/>
              <a:gd name="connsiteY147" fmla="*/ 4622784 h 4977304"/>
              <a:gd name="connsiteX148" fmla="*/ 3607627 w 12217206"/>
              <a:gd name="connsiteY148" fmla="*/ 4587738 h 4977304"/>
              <a:gd name="connsiteX149" fmla="*/ 3601451 w 12217206"/>
              <a:gd name="connsiteY149" fmla="*/ 4589218 h 4977304"/>
              <a:gd name="connsiteX150" fmla="*/ 3592338 w 12217206"/>
              <a:gd name="connsiteY150" fmla="*/ 4589396 h 4977304"/>
              <a:gd name="connsiteX151" fmla="*/ 3592104 w 12217206"/>
              <a:gd name="connsiteY151" fmla="*/ 4589103 h 4977304"/>
              <a:gd name="connsiteX152" fmla="*/ 3583586 w 12217206"/>
              <a:gd name="connsiteY152" fmla="*/ 4589853 h 4977304"/>
              <a:gd name="connsiteX153" fmla="*/ 3533777 w 12217206"/>
              <a:gd name="connsiteY153" fmla="*/ 4579320 h 4977304"/>
              <a:gd name="connsiteX154" fmla="*/ 3470906 w 12217206"/>
              <a:gd name="connsiteY154" fmla="*/ 4575344 h 4977304"/>
              <a:gd name="connsiteX155" fmla="*/ 3398460 w 12217206"/>
              <a:gd name="connsiteY155" fmla="*/ 4562260 h 4977304"/>
              <a:gd name="connsiteX156" fmla="*/ 3361644 w 12217206"/>
              <a:gd name="connsiteY156" fmla="*/ 4580670 h 4977304"/>
              <a:gd name="connsiteX157" fmla="*/ 3341795 w 12217206"/>
              <a:gd name="connsiteY157" fmla="*/ 4582496 h 4977304"/>
              <a:gd name="connsiteX158" fmla="*/ 3339469 w 12217206"/>
              <a:gd name="connsiteY158" fmla="*/ 4581438 h 4977304"/>
              <a:gd name="connsiteX159" fmla="*/ 3260180 w 12217206"/>
              <a:gd name="connsiteY159" fmla="*/ 4587820 h 4977304"/>
              <a:gd name="connsiteX160" fmla="*/ 3140460 w 12217206"/>
              <a:gd name="connsiteY160" fmla="*/ 4596263 h 4977304"/>
              <a:gd name="connsiteX161" fmla="*/ 3028270 w 12217206"/>
              <a:gd name="connsiteY161" fmla="*/ 4599134 h 4977304"/>
              <a:gd name="connsiteX162" fmla="*/ 2779714 w 12217206"/>
              <a:gd name="connsiteY162" fmla="*/ 4622831 h 4977304"/>
              <a:gd name="connsiteX163" fmla="*/ 2649525 w 12217206"/>
              <a:gd name="connsiteY163" fmla="*/ 4658086 h 4977304"/>
              <a:gd name="connsiteX164" fmla="*/ 2566315 w 12217206"/>
              <a:gd name="connsiteY164" fmla="*/ 4605776 h 4977304"/>
              <a:gd name="connsiteX165" fmla="*/ 2441626 w 12217206"/>
              <a:gd name="connsiteY165" fmla="*/ 4620872 h 4977304"/>
              <a:gd name="connsiteX166" fmla="*/ 2313568 w 12217206"/>
              <a:gd name="connsiteY166" fmla="*/ 4630067 h 4977304"/>
              <a:gd name="connsiteX167" fmla="*/ 2207105 w 12217206"/>
              <a:gd name="connsiteY167" fmla="*/ 4624384 h 4977304"/>
              <a:gd name="connsiteX168" fmla="*/ 2093268 w 12217206"/>
              <a:gd name="connsiteY168" fmla="*/ 4606236 h 4977304"/>
              <a:gd name="connsiteX169" fmla="*/ 1996024 w 12217206"/>
              <a:gd name="connsiteY169" fmla="*/ 4597526 h 4977304"/>
              <a:gd name="connsiteX170" fmla="*/ 1926886 w 12217206"/>
              <a:gd name="connsiteY170" fmla="*/ 4621358 h 4977304"/>
              <a:gd name="connsiteX171" fmla="*/ 1920368 w 12217206"/>
              <a:gd name="connsiteY171" fmla="*/ 4616112 h 4977304"/>
              <a:gd name="connsiteX172" fmla="*/ 1871831 w 12217206"/>
              <a:gd name="connsiteY172" fmla="*/ 4617844 h 4977304"/>
              <a:gd name="connsiteX173" fmla="*/ 1785463 w 12217206"/>
              <a:gd name="connsiteY173" fmla="*/ 4647841 h 4977304"/>
              <a:gd name="connsiteX174" fmla="*/ 1737045 w 12217206"/>
              <a:gd name="connsiteY174" fmla="*/ 4642356 h 4977304"/>
              <a:gd name="connsiteX175" fmla="*/ 1673954 w 12217206"/>
              <a:gd name="connsiteY175" fmla="*/ 4624601 h 4977304"/>
              <a:gd name="connsiteX176" fmla="*/ 1602834 w 12217206"/>
              <a:gd name="connsiteY176" fmla="*/ 4640924 h 4977304"/>
              <a:gd name="connsiteX177" fmla="*/ 1490351 w 12217206"/>
              <a:gd name="connsiteY177" fmla="*/ 4613132 h 4977304"/>
              <a:gd name="connsiteX178" fmla="*/ 1149212 w 12217206"/>
              <a:gd name="connsiteY178" fmla="*/ 4564210 h 4977304"/>
              <a:gd name="connsiteX179" fmla="*/ 938574 w 12217206"/>
              <a:gd name="connsiteY179" fmla="*/ 4566821 h 4977304"/>
              <a:gd name="connsiteX180" fmla="*/ 857697 w 12217206"/>
              <a:gd name="connsiteY180" fmla="*/ 4525391 h 4977304"/>
              <a:gd name="connsiteX181" fmla="*/ 836981 w 12217206"/>
              <a:gd name="connsiteY181" fmla="*/ 4526708 h 4977304"/>
              <a:gd name="connsiteX182" fmla="*/ 816264 w 12217206"/>
              <a:gd name="connsiteY182" fmla="*/ 4524575 h 4977304"/>
              <a:gd name="connsiteX183" fmla="*/ 810965 w 12217206"/>
              <a:gd name="connsiteY183" fmla="*/ 4527718 h 4977304"/>
              <a:gd name="connsiteX184" fmla="*/ 796509 w 12217206"/>
              <a:gd name="connsiteY184" fmla="*/ 4527387 h 4977304"/>
              <a:gd name="connsiteX185" fmla="*/ 767389 w 12217206"/>
              <a:gd name="connsiteY185" fmla="*/ 4529784 h 4977304"/>
              <a:gd name="connsiteX186" fmla="*/ 762544 w 12217206"/>
              <a:gd name="connsiteY186" fmla="*/ 4527372 h 4977304"/>
              <a:gd name="connsiteX187" fmla="*/ 719567 w 12217206"/>
              <a:gd name="connsiteY187" fmla="*/ 4526534 h 4977304"/>
              <a:gd name="connsiteX188" fmla="*/ 719262 w 12217206"/>
              <a:gd name="connsiteY188" fmla="*/ 4525164 h 4977304"/>
              <a:gd name="connsiteX189" fmla="*/ 708402 w 12217206"/>
              <a:gd name="connsiteY189" fmla="*/ 4518999 h 4977304"/>
              <a:gd name="connsiteX190" fmla="*/ 596394 w 12217206"/>
              <a:gd name="connsiteY190" fmla="*/ 4472455 h 4977304"/>
              <a:gd name="connsiteX191" fmla="*/ 578149 w 12217206"/>
              <a:gd name="connsiteY191" fmla="*/ 4469575 h 4977304"/>
              <a:gd name="connsiteX192" fmla="*/ 571336 w 12217206"/>
              <a:gd name="connsiteY192" fmla="*/ 4469781 h 4977304"/>
              <a:gd name="connsiteX193" fmla="*/ 444802 w 12217206"/>
              <a:gd name="connsiteY193" fmla="*/ 4428480 h 4977304"/>
              <a:gd name="connsiteX194" fmla="*/ 403746 w 12217206"/>
              <a:gd name="connsiteY194" fmla="*/ 4422157 h 4977304"/>
              <a:gd name="connsiteX195" fmla="*/ 292240 w 12217206"/>
              <a:gd name="connsiteY195" fmla="*/ 4399681 h 4977304"/>
              <a:gd name="connsiteX196" fmla="*/ 118302 w 12217206"/>
              <a:gd name="connsiteY196" fmla="*/ 4343421 h 4977304"/>
              <a:gd name="connsiteX197" fmla="*/ 15516 w 12217206"/>
              <a:gd name="connsiteY197" fmla="*/ 4340320 h 4977304"/>
              <a:gd name="connsiteX198" fmla="*/ 2 w 12217206"/>
              <a:gd name="connsiteY198" fmla="*/ 4334381 h 4977304"/>
              <a:gd name="connsiteX199" fmla="*/ 2 w 12217206"/>
              <a:gd name="connsiteY199" fmla="*/ 3589361 h 4977304"/>
              <a:gd name="connsiteX200" fmla="*/ 0 w 12217206"/>
              <a:gd name="connsiteY200" fmla="*/ 3589361 h 4977304"/>
              <a:gd name="connsiteX201" fmla="*/ 0 w 12217206"/>
              <a:gd name="connsiteY201" fmla="*/ 3513036 h 4977304"/>
              <a:gd name="connsiteX202" fmla="*/ 0 w 12217206"/>
              <a:gd name="connsiteY202" fmla="*/ 2672265 h 4977304"/>
              <a:gd name="connsiteX203" fmla="*/ 0 w 12217206"/>
              <a:gd name="connsiteY203" fmla="*/ 0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8158 w 12217206"/>
              <a:gd name="connsiteY4" fmla="*/ 3664565 h 4977304"/>
              <a:gd name="connsiteX5" fmla="*/ 12132764 w 12217206"/>
              <a:gd name="connsiteY5" fmla="*/ 3748492 h 4977304"/>
              <a:gd name="connsiteX6" fmla="*/ 12053056 w 12217206"/>
              <a:gd name="connsiteY6" fmla="*/ 3749753 h 4977304"/>
              <a:gd name="connsiteX7" fmla="*/ 11938513 w 12217206"/>
              <a:gd name="connsiteY7" fmla="*/ 3754367 h 4977304"/>
              <a:gd name="connsiteX8" fmla="*/ 11853342 w 12217206"/>
              <a:gd name="connsiteY8" fmla="*/ 3782688 h 4977304"/>
              <a:gd name="connsiteX9" fmla="*/ 11704569 w 12217206"/>
              <a:gd name="connsiteY9" fmla="*/ 3839336 h 4977304"/>
              <a:gd name="connsiteX10" fmla="*/ 11577641 w 12217206"/>
              <a:gd name="connsiteY10" fmla="*/ 3885996 h 4977304"/>
              <a:gd name="connsiteX11" fmla="*/ 11508791 w 12217206"/>
              <a:gd name="connsiteY11" fmla="*/ 3969283 h 4977304"/>
              <a:gd name="connsiteX12" fmla="*/ 11388373 w 12217206"/>
              <a:gd name="connsiteY12" fmla="*/ 4027440 h 4977304"/>
              <a:gd name="connsiteX13" fmla="*/ 11276406 w 12217206"/>
              <a:gd name="connsiteY13" fmla="*/ 4056099 h 4977304"/>
              <a:gd name="connsiteX14" fmla="*/ 11190251 w 12217206"/>
              <a:gd name="connsiteY14" fmla="*/ 4073272 h 4977304"/>
              <a:gd name="connsiteX15" fmla="*/ 11139995 w 12217206"/>
              <a:gd name="connsiteY15" fmla="*/ 4081811 h 4977304"/>
              <a:gd name="connsiteX16" fmla="*/ 11040727 w 12217206"/>
              <a:gd name="connsiteY16" fmla="*/ 4081109 h 4977304"/>
              <a:gd name="connsiteX17" fmla="*/ 10969005 w 12217206"/>
              <a:gd name="connsiteY17" fmla="*/ 4091154 h 4977304"/>
              <a:gd name="connsiteX18" fmla="*/ 10899772 w 12217206"/>
              <a:gd name="connsiteY18" fmla="*/ 4122857 h 4977304"/>
              <a:gd name="connsiteX19" fmla="*/ 10838983 w 12217206"/>
              <a:gd name="connsiteY19" fmla="*/ 4155791 h 4977304"/>
              <a:gd name="connsiteX20" fmla="*/ 10769520 w 12217206"/>
              <a:gd name="connsiteY20" fmla="*/ 4198574 h 4977304"/>
              <a:gd name="connsiteX21" fmla="*/ 10570843 w 12217206"/>
              <a:gd name="connsiteY21" fmla="*/ 4255424 h 4977304"/>
              <a:gd name="connsiteX22" fmla="*/ 10512263 w 12217206"/>
              <a:gd name="connsiteY22" fmla="*/ 4291698 h 4977304"/>
              <a:gd name="connsiteX23" fmla="*/ 10439016 w 12217206"/>
              <a:gd name="connsiteY23" fmla="*/ 4293933 h 4977304"/>
              <a:gd name="connsiteX24" fmla="*/ 10376941 w 12217206"/>
              <a:gd name="connsiteY24" fmla="*/ 4298111 h 4977304"/>
              <a:gd name="connsiteX25" fmla="*/ 10329960 w 12217206"/>
              <a:gd name="connsiteY25" fmla="*/ 4298774 h 4977304"/>
              <a:gd name="connsiteX26" fmla="*/ 10254256 w 12217206"/>
              <a:gd name="connsiteY26" fmla="*/ 4309364 h 4977304"/>
              <a:gd name="connsiteX27" fmla="*/ 10119745 w 12217206"/>
              <a:gd name="connsiteY27" fmla="*/ 4321869 h 4977304"/>
              <a:gd name="connsiteX28" fmla="*/ 10075444 w 12217206"/>
              <a:gd name="connsiteY28" fmla="*/ 4324144 h 4977304"/>
              <a:gd name="connsiteX29" fmla="*/ 10032543 w 12217206"/>
              <a:gd name="connsiteY29" fmla="*/ 4322337 h 4977304"/>
              <a:gd name="connsiteX30" fmla="*/ 9953375 w 12217206"/>
              <a:gd name="connsiteY30" fmla="*/ 4339186 h 4977304"/>
              <a:gd name="connsiteX31" fmla="*/ 9841223 w 12217206"/>
              <a:gd name="connsiteY31" fmla="*/ 4346536 h 4977304"/>
              <a:gd name="connsiteX32" fmla="*/ 9721820 w 12217206"/>
              <a:gd name="connsiteY32" fmla="*/ 4368481 h 4977304"/>
              <a:gd name="connsiteX33" fmla="*/ 9578114 w 12217206"/>
              <a:gd name="connsiteY33" fmla="*/ 4380883 h 4977304"/>
              <a:gd name="connsiteX34" fmla="*/ 9336820 w 12217206"/>
              <a:gd name="connsiteY34" fmla="*/ 4430514 h 4977304"/>
              <a:gd name="connsiteX35" fmla="*/ 9272837 w 12217206"/>
              <a:gd name="connsiteY35" fmla="*/ 4491645 h 4977304"/>
              <a:gd name="connsiteX36" fmla="*/ 9188677 w 12217206"/>
              <a:gd name="connsiteY36" fmla="*/ 4497828 h 4977304"/>
              <a:gd name="connsiteX37" fmla="*/ 9183116 w 12217206"/>
              <a:gd name="connsiteY37" fmla="*/ 4507862 h 4977304"/>
              <a:gd name="connsiteX38" fmla="*/ 9145128 w 12217206"/>
              <a:gd name="connsiteY38" fmla="*/ 4520027 h 4977304"/>
              <a:gd name="connsiteX39" fmla="*/ 9144106 w 12217206"/>
              <a:gd name="connsiteY39" fmla="*/ 4518870 h 4977304"/>
              <a:gd name="connsiteX40" fmla="*/ 9131223 w 12217206"/>
              <a:gd name="connsiteY40" fmla="*/ 4516515 h 4977304"/>
              <a:gd name="connsiteX41" fmla="*/ 9107733 w 12217206"/>
              <a:gd name="connsiteY41" fmla="*/ 4515031 h 4977304"/>
              <a:gd name="connsiteX42" fmla="*/ 9047414 w 12217206"/>
              <a:gd name="connsiteY42" fmla="*/ 4506003 h 4977304"/>
              <a:gd name="connsiteX43" fmla="*/ 8999479 w 12217206"/>
              <a:gd name="connsiteY43" fmla="*/ 4509570 h 4977304"/>
              <a:gd name="connsiteX44" fmla="*/ 8999194 w 12217206"/>
              <a:gd name="connsiteY44" fmla="*/ 4509309 h 4977304"/>
              <a:gd name="connsiteX45" fmla="*/ 8990231 w 12217206"/>
              <a:gd name="connsiteY45" fmla="*/ 4510625 h 4977304"/>
              <a:gd name="connsiteX46" fmla="*/ 8984397 w 12217206"/>
              <a:gd name="connsiteY46" fmla="*/ 4512863 h 4977304"/>
              <a:gd name="connsiteX47" fmla="*/ 8968351 w 12217206"/>
              <a:gd name="connsiteY47" fmla="*/ 4516366 h 4977304"/>
              <a:gd name="connsiteX48" fmla="*/ 8962029 w 12217206"/>
              <a:gd name="connsiteY48" fmla="*/ 4515606 h 4977304"/>
              <a:gd name="connsiteX49" fmla="*/ 8957069 w 12217206"/>
              <a:gd name="connsiteY49" fmla="*/ 4513190 h 4977304"/>
              <a:gd name="connsiteX50" fmla="*/ 8889695 w 12217206"/>
              <a:gd name="connsiteY50" fmla="*/ 4533539 h 4977304"/>
              <a:gd name="connsiteX51" fmla="*/ 8746606 w 12217206"/>
              <a:gd name="connsiteY51" fmla="*/ 4530613 h 4977304"/>
              <a:gd name="connsiteX52" fmla="*/ 8702038 w 12217206"/>
              <a:gd name="connsiteY52" fmla="*/ 4532895 h 4977304"/>
              <a:gd name="connsiteX53" fmla="*/ 8590337 w 12217206"/>
              <a:gd name="connsiteY53" fmla="*/ 4542204 h 4977304"/>
              <a:gd name="connsiteX54" fmla="*/ 8519543 w 12217206"/>
              <a:gd name="connsiteY54" fmla="*/ 4526086 h 4977304"/>
              <a:gd name="connsiteX55" fmla="*/ 8505306 w 12217206"/>
              <a:gd name="connsiteY55" fmla="*/ 4532509 h 4977304"/>
              <a:gd name="connsiteX56" fmla="*/ 8500493 w 12217206"/>
              <a:gd name="connsiteY56" fmla="*/ 4535768 h 4977304"/>
              <a:gd name="connsiteX57" fmla="*/ 8492299 w 12217206"/>
              <a:gd name="connsiteY57" fmla="*/ 4538742 h 4977304"/>
              <a:gd name="connsiteX58" fmla="*/ 8491926 w 12217206"/>
              <a:gd name="connsiteY58" fmla="*/ 4538547 h 4977304"/>
              <a:gd name="connsiteX59" fmla="*/ 8484586 w 12217206"/>
              <a:gd name="connsiteY59" fmla="*/ 4541860 h 4977304"/>
              <a:gd name="connsiteX60" fmla="*/ 8361601 w 12217206"/>
              <a:gd name="connsiteY60" fmla="*/ 4557109 h 4977304"/>
              <a:gd name="connsiteX61" fmla="*/ 8348227 w 12217206"/>
              <a:gd name="connsiteY61" fmla="*/ 4557320 h 4977304"/>
              <a:gd name="connsiteX62" fmla="*/ 8346801 w 12217206"/>
              <a:gd name="connsiteY62" fmla="*/ 4556408 h 4977304"/>
              <a:gd name="connsiteX63" fmla="*/ 8308886 w 12217206"/>
              <a:gd name="connsiteY63" fmla="*/ 4575677 h 4977304"/>
              <a:gd name="connsiteX64" fmla="*/ 8289640 w 12217206"/>
              <a:gd name="connsiteY64" fmla="*/ 4590767 h 4977304"/>
              <a:gd name="connsiteX65" fmla="*/ 8278750 w 12217206"/>
              <a:gd name="connsiteY65" fmla="*/ 4597091 h 4977304"/>
              <a:gd name="connsiteX66" fmla="*/ 8277624 w 12217206"/>
              <a:gd name="connsiteY66" fmla="*/ 4601916 h 4977304"/>
              <a:gd name="connsiteX67" fmla="*/ 8260561 w 12217206"/>
              <a:gd name="connsiteY67" fmla="*/ 4609708 h 4977304"/>
              <a:gd name="connsiteX68" fmla="*/ 8257864 w 12217206"/>
              <a:gd name="connsiteY68" fmla="*/ 4609458 h 4977304"/>
              <a:gd name="connsiteX69" fmla="*/ 8246529 w 12217206"/>
              <a:gd name="connsiteY69" fmla="*/ 4620148 h 4977304"/>
              <a:gd name="connsiteX70" fmla="*/ 8240334 w 12217206"/>
              <a:gd name="connsiteY70" fmla="*/ 4634257 h 4977304"/>
              <a:gd name="connsiteX71" fmla="*/ 8084875 w 12217206"/>
              <a:gd name="connsiteY71" fmla="*/ 4684387 h 4977304"/>
              <a:gd name="connsiteX72" fmla="*/ 7900134 w 12217206"/>
              <a:gd name="connsiteY72" fmla="*/ 4729969 h 4977304"/>
              <a:gd name="connsiteX73" fmla="*/ 7713595 w 12217206"/>
              <a:gd name="connsiteY73" fmla="*/ 4757895 h 4977304"/>
              <a:gd name="connsiteX74" fmla="*/ 7609267 w 12217206"/>
              <a:gd name="connsiteY74" fmla="*/ 4754126 h 4977304"/>
              <a:gd name="connsiteX75" fmla="*/ 7522521 w 12217206"/>
              <a:gd name="connsiteY75" fmla="*/ 4760455 h 4977304"/>
              <a:gd name="connsiteX76" fmla="*/ 7514554 w 12217206"/>
              <a:gd name="connsiteY76" fmla="*/ 4763228 h 4977304"/>
              <a:gd name="connsiteX77" fmla="*/ 7502403 w 12217206"/>
              <a:gd name="connsiteY77" fmla="*/ 4764677 h 4977304"/>
              <a:gd name="connsiteX78" fmla="*/ 7502032 w 12217206"/>
              <a:gd name="connsiteY78" fmla="*/ 4764322 h 4977304"/>
              <a:gd name="connsiteX79" fmla="*/ 7490794 w 12217206"/>
              <a:gd name="connsiteY79" fmla="*/ 4766442 h 4977304"/>
              <a:gd name="connsiteX80" fmla="*/ 7400450 w 12217206"/>
              <a:gd name="connsiteY80" fmla="*/ 4757640 h 4977304"/>
              <a:gd name="connsiteX81" fmla="*/ 7307302 w 12217206"/>
              <a:gd name="connsiteY81" fmla="*/ 4747220 h 4977304"/>
              <a:gd name="connsiteX82" fmla="*/ 7305976 w 12217206"/>
              <a:gd name="connsiteY82" fmla="*/ 4745654 h 4977304"/>
              <a:gd name="connsiteX83" fmla="*/ 7213744 w 12217206"/>
              <a:gd name="connsiteY83" fmla="*/ 4773074 h 4977304"/>
              <a:gd name="connsiteX84" fmla="*/ 7196298 w 12217206"/>
              <a:gd name="connsiteY84" fmla="*/ 4778016 h 4977304"/>
              <a:gd name="connsiteX85" fmla="*/ 7192202 w 12217206"/>
              <a:gd name="connsiteY85" fmla="*/ 4783834 h 4977304"/>
              <a:gd name="connsiteX86" fmla="*/ 7166024 w 12217206"/>
              <a:gd name="connsiteY86" fmla="*/ 4788882 h 4977304"/>
              <a:gd name="connsiteX87" fmla="*/ 7092253 w 12217206"/>
              <a:gd name="connsiteY87" fmla="*/ 4802161 h 4977304"/>
              <a:gd name="connsiteX88" fmla="*/ 7013814 w 12217206"/>
              <a:gd name="connsiteY88" fmla="*/ 4801755 h 4977304"/>
              <a:gd name="connsiteX89" fmla="*/ 6899540 w 12217206"/>
              <a:gd name="connsiteY89" fmla="*/ 4833798 h 4977304"/>
              <a:gd name="connsiteX90" fmla="*/ 6703746 w 12217206"/>
              <a:gd name="connsiteY90" fmla="*/ 4864157 h 4977304"/>
              <a:gd name="connsiteX91" fmla="*/ 6545085 w 12217206"/>
              <a:gd name="connsiteY91" fmla="*/ 4895408 h 4977304"/>
              <a:gd name="connsiteX92" fmla="*/ 6313345 w 12217206"/>
              <a:gd name="connsiteY92" fmla="*/ 4946232 h 4977304"/>
              <a:gd name="connsiteX93" fmla="*/ 6164558 w 12217206"/>
              <a:gd name="connsiteY93" fmla="*/ 4948498 h 4977304"/>
              <a:gd name="connsiteX94" fmla="*/ 6069796 w 12217206"/>
              <a:gd name="connsiteY94" fmla="*/ 4970720 h 4977304"/>
              <a:gd name="connsiteX95" fmla="*/ 6064481 w 12217206"/>
              <a:gd name="connsiteY95" fmla="*/ 4969051 h 4977304"/>
              <a:gd name="connsiteX96" fmla="*/ 6044602 w 12217206"/>
              <a:gd name="connsiteY96" fmla="*/ 4969792 h 4977304"/>
              <a:gd name="connsiteX97" fmla="*/ 6037252 w 12217206"/>
              <a:gd name="connsiteY97" fmla="*/ 4960726 h 4977304"/>
              <a:gd name="connsiteX98" fmla="*/ 6006081 w 12217206"/>
              <a:gd name="connsiteY98" fmla="*/ 4955195 h 4977304"/>
              <a:gd name="connsiteX99" fmla="*/ 5920065 w 12217206"/>
              <a:gd name="connsiteY99" fmla="*/ 4944866 h 4977304"/>
              <a:gd name="connsiteX100" fmla="*/ 5755077 w 12217206"/>
              <a:gd name="connsiteY100" fmla="*/ 4976193 h 4977304"/>
              <a:gd name="connsiteX101" fmla="*/ 5623207 w 12217206"/>
              <a:gd name="connsiteY101" fmla="*/ 4977304 h 4977304"/>
              <a:gd name="connsiteX102" fmla="*/ 5467256 w 12217206"/>
              <a:gd name="connsiteY102" fmla="*/ 4962079 h 4977304"/>
              <a:gd name="connsiteX103" fmla="*/ 5429137 w 12217206"/>
              <a:gd name="connsiteY103" fmla="*/ 4949858 h 4977304"/>
              <a:gd name="connsiteX104" fmla="*/ 5378078 w 12217206"/>
              <a:gd name="connsiteY104" fmla="*/ 4930634 h 4977304"/>
              <a:gd name="connsiteX105" fmla="*/ 5258253 w 12217206"/>
              <a:gd name="connsiteY105" fmla="*/ 4908461 h 4977304"/>
              <a:gd name="connsiteX106" fmla="*/ 5219477 w 12217206"/>
              <a:gd name="connsiteY106" fmla="*/ 4896381 h 4977304"/>
              <a:gd name="connsiteX107" fmla="*/ 5171208 w 12217206"/>
              <a:gd name="connsiteY107" fmla="*/ 4893134 h 4977304"/>
              <a:gd name="connsiteX108" fmla="*/ 5153115 w 12217206"/>
              <a:gd name="connsiteY108" fmla="*/ 4885290 h 4977304"/>
              <a:gd name="connsiteX109" fmla="*/ 5139168 w 12217206"/>
              <a:gd name="connsiteY109" fmla="*/ 4881597 h 4977304"/>
              <a:gd name="connsiteX110" fmla="*/ 5136167 w 12217206"/>
              <a:gd name="connsiteY110" fmla="*/ 4879315 h 4977304"/>
              <a:gd name="connsiteX111" fmla="*/ 5118243 w 12217206"/>
              <a:gd name="connsiteY111" fmla="*/ 4867529 h 4977304"/>
              <a:gd name="connsiteX112" fmla="*/ 5062411 w 12217206"/>
              <a:gd name="connsiteY112" fmla="*/ 4874665 h 4977304"/>
              <a:gd name="connsiteX113" fmla="*/ 5008170 w 12217206"/>
              <a:gd name="connsiteY113" fmla="*/ 4856876 h 4977304"/>
              <a:gd name="connsiteX114" fmla="*/ 4837210 w 12217206"/>
              <a:gd name="connsiteY114" fmla="*/ 4830794 h 4977304"/>
              <a:gd name="connsiteX115" fmla="*/ 4759270 w 12217206"/>
              <a:gd name="connsiteY115" fmla="*/ 4800638 h 4977304"/>
              <a:gd name="connsiteX116" fmla="*/ 4720035 w 12217206"/>
              <a:gd name="connsiteY116" fmla="*/ 4790848 h 4977304"/>
              <a:gd name="connsiteX117" fmla="*/ 4718027 w 12217206"/>
              <a:gd name="connsiteY117" fmla="*/ 4790035 h 4977304"/>
              <a:gd name="connsiteX118" fmla="*/ 4718961 w 12217206"/>
              <a:gd name="connsiteY118" fmla="*/ 4789806 h 4977304"/>
              <a:gd name="connsiteX119" fmla="*/ 4714055 w 12217206"/>
              <a:gd name="connsiteY119" fmla="*/ 4788426 h 4977304"/>
              <a:gd name="connsiteX120" fmla="*/ 4718027 w 12217206"/>
              <a:gd name="connsiteY120" fmla="*/ 4790035 h 4977304"/>
              <a:gd name="connsiteX121" fmla="*/ 4712381 w 12217206"/>
              <a:gd name="connsiteY121" fmla="*/ 4791420 h 4977304"/>
              <a:gd name="connsiteX122" fmla="*/ 4512801 w 12217206"/>
              <a:gd name="connsiteY122" fmla="*/ 4780666 h 4977304"/>
              <a:gd name="connsiteX123" fmla="*/ 4425588 w 12217206"/>
              <a:gd name="connsiteY123" fmla="*/ 4769100 h 4977304"/>
              <a:gd name="connsiteX124" fmla="*/ 4314086 w 12217206"/>
              <a:gd name="connsiteY124" fmla="*/ 4774822 h 4977304"/>
              <a:gd name="connsiteX125" fmla="*/ 4312230 w 12217206"/>
              <a:gd name="connsiteY125" fmla="*/ 4773365 h 4977304"/>
              <a:gd name="connsiteX126" fmla="*/ 4292278 w 12217206"/>
              <a:gd name="connsiteY126" fmla="*/ 4771325 h 4977304"/>
              <a:gd name="connsiteX127" fmla="*/ 4287201 w 12217206"/>
              <a:gd name="connsiteY127" fmla="*/ 4774493 h 4977304"/>
              <a:gd name="connsiteX128" fmla="*/ 4273289 w 12217206"/>
              <a:gd name="connsiteY128" fmla="*/ 4774225 h 4977304"/>
              <a:gd name="connsiteX129" fmla="*/ 4245283 w 12217206"/>
              <a:gd name="connsiteY129" fmla="*/ 4776749 h 4977304"/>
              <a:gd name="connsiteX130" fmla="*/ 4199245 w 12217206"/>
              <a:gd name="connsiteY130" fmla="*/ 4773714 h 4977304"/>
              <a:gd name="connsiteX131" fmla="*/ 4198941 w 12217206"/>
              <a:gd name="connsiteY131" fmla="*/ 4772347 h 4977304"/>
              <a:gd name="connsiteX132" fmla="*/ 4188453 w 12217206"/>
              <a:gd name="connsiteY132" fmla="*/ 4766228 h 4977304"/>
              <a:gd name="connsiteX133" fmla="*/ 4139982 w 12217206"/>
              <a:gd name="connsiteY133" fmla="*/ 4748999 h 4977304"/>
              <a:gd name="connsiteX134" fmla="*/ 4080374 w 12217206"/>
              <a:gd name="connsiteY134" fmla="*/ 4720184 h 4977304"/>
              <a:gd name="connsiteX135" fmla="*/ 4071828 w 12217206"/>
              <a:gd name="connsiteY135" fmla="*/ 4719278 h 4977304"/>
              <a:gd name="connsiteX136" fmla="*/ 4071710 w 12217206"/>
              <a:gd name="connsiteY136" fmla="*/ 4718953 h 4977304"/>
              <a:gd name="connsiteX137" fmla="*/ 4056247 w 12217206"/>
              <a:gd name="connsiteY137" fmla="*/ 4717622 h 4977304"/>
              <a:gd name="connsiteX138" fmla="*/ 4039668 w 12217206"/>
              <a:gd name="connsiteY138" fmla="*/ 4715861 h 4977304"/>
              <a:gd name="connsiteX139" fmla="*/ 4034303 w 12217206"/>
              <a:gd name="connsiteY139" fmla="*/ 4713218 h 4977304"/>
              <a:gd name="connsiteX140" fmla="*/ 4032672 w 12217206"/>
              <a:gd name="connsiteY140" fmla="*/ 4709236 h 4977304"/>
              <a:gd name="connsiteX141" fmla="*/ 4031088 w 12217206"/>
              <a:gd name="connsiteY141" fmla="*/ 4709491 h 4977304"/>
              <a:gd name="connsiteX142" fmla="*/ 4001867 w 12217206"/>
              <a:gd name="connsiteY142" fmla="*/ 4695842 h 4977304"/>
              <a:gd name="connsiteX143" fmla="*/ 3934220 w 12217206"/>
              <a:gd name="connsiteY143" fmla="*/ 4676884 h 4977304"/>
              <a:gd name="connsiteX144" fmla="*/ 3894676 w 12217206"/>
              <a:gd name="connsiteY144" fmla="*/ 4670743 h 4977304"/>
              <a:gd name="connsiteX145" fmla="*/ 3787232 w 12217206"/>
              <a:gd name="connsiteY145" fmla="*/ 4648764 h 4977304"/>
              <a:gd name="connsiteX146" fmla="*/ 3680057 w 12217206"/>
              <a:gd name="connsiteY146" fmla="*/ 4622784 h 4977304"/>
              <a:gd name="connsiteX147" fmla="*/ 3607627 w 12217206"/>
              <a:gd name="connsiteY147" fmla="*/ 4587738 h 4977304"/>
              <a:gd name="connsiteX148" fmla="*/ 3601451 w 12217206"/>
              <a:gd name="connsiteY148" fmla="*/ 4589218 h 4977304"/>
              <a:gd name="connsiteX149" fmla="*/ 3592338 w 12217206"/>
              <a:gd name="connsiteY149" fmla="*/ 4589396 h 4977304"/>
              <a:gd name="connsiteX150" fmla="*/ 3592104 w 12217206"/>
              <a:gd name="connsiteY150" fmla="*/ 4589103 h 4977304"/>
              <a:gd name="connsiteX151" fmla="*/ 3583586 w 12217206"/>
              <a:gd name="connsiteY151" fmla="*/ 4589853 h 4977304"/>
              <a:gd name="connsiteX152" fmla="*/ 3533777 w 12217206"/>
              <a:gd name="connsiteY152" fmla="*/ 4579320 h 4977304"/>
              <a:gd name="connsiteX153" fmla="*/ 3470906 w 12217206"/>
              <a:gd name="connsiteY153" fmla="*/ 4575344 h 4977304"/>
              <a:gd name="connsiteX154" fmla="*/ 3398460 w 12217206"/>
              <a:gd name="connsiteY154" fmla="*/ 4562260 h 4977304"/>
              <a:gd name="connsiteX155" fmla="*/ 3361644 w 12217206"/>
              <a:gd name="connsiteY155" fmla="*/ 4580670 h 4977304"/>
              <a:gd name="connsiteX156" fmla="*/ 3341795 w 12217206"/>
              <a:gd name="connsiteY156" fmla="*/ 4582496 h 4977304"/>
              <a:gd name="connsiteX157" fmla="*/ 3339469 w 12217206"/>
              <a:gd name="connsiteY157" fmla="*/ 4581438 h 4977304"/>
              <a:gd name="connsiteX158" fmla="*/ 3260180 w 12217206"/>
              <a:gd name="connsiteY158" fmla="*/ 4587820 h 4977304"/>
              <a:gd name="connsiteX159" fmla="*/ 3140460 w 12217206"/>
              <a:gd name="connsiteY159" fmla="*/ 4596263 h 4977304"/>
              <a:gd name="connsiteX160" fmla="*/ 3028270 w 12217206"/>
              <a:gd name="connsiteY160" fmla="*/ 4599134 h 4977304"/>
              <a:gd name="connsiteX161" fmla="*/ 2779714 w 12217206"/>
              <a:gd name="connsiteY161" fmla="*/ 4622831 h 4977304"/>
              <a:gd name="connsiteX162" fmla="*/ 2649525 w 12217206"/>
              <a:gd name="connsiteY162" fmla="*/ 4658086 h 4977304"/>
              <a:gd name="connsiteX163" fmla="*/ 2566315 w 12217206"/>
              <a:gd name="connsiteY163" fmla="*/ 4605776 h 4977304"/>
              <a:gd name="connsiteX164" fmla="*/ 2441626 w 12217206"/>
              <a:gd name="connsiteY164" fmla="*/ 4620872 h 4977304"/>
              <a:gd name="connsiteX165" fmla="*/ 2313568 w 12217206"/>
              <a:gd name="connsiteY165" fmla="*/ 4630067 h 4977304"/>
              <a:gd name="connsiteX166" fmla="*/ 2207105 w 12217206"/>
              <a:gd name="connsiteY166" fmla="*/ 4624384 h 4977304"/>
              <a:gd name="connsiteX167" fmla="*/ 2093268 w 12217206"/>
              <a:gd name="connsiteY167" fmla="*/ 4606236 h 4977304"/>
              <a:gd name="connsiteX168" fmla="*/ 1996024 w 12217206"/>
              <a:gd name="connsiteY168" fmla="*/ 4597526 h 4977304"/>
              <a:gd name="connsiteX169" fmla="*/ 1926886 w 12217206"/>
              <a:gd name="connsiteY169" fmla="*/ 4621358 h 4977304"/>
              <a:gd name="connsiteX170" fmla="*/ 1920368 w 12217206"/>
              <a:gd name="connsiteY170" fmla="*/ 4616112 h 4977304"/>
              <a:gd name="connsiteX171" fmla="*/ 1871831 w 12217206"/>
              <a:gd name="connsiteY171" fmla="*/ 4617844 h 4977304"/>
              <a:gd name="connsiteX172" fmla="*/ 1785463 w 12217206"/>
              <a:gd name="connsiteY172" fmla="*/ 4647841 h 4977304"/>
              <a:gd name="connsiteX173" fmla="*/ 1737045 w 12217206"/>
              <a:gd name="connsiteY173" fmla="*/ 4642356 h 4977304"/>
              <a:gd name="connsiteX174" fmla="*/ 1673954 w 12217206"/>
              <a:gd name="connsiteY174" fmla="*/ 4624601 h 4977304"/>
              <a:gd name="connsiteX175" fmla="*/ 1602834 w 12217206"/>
              <a:gd name="connsiteY175" fmla="*/ 4640924 h 4977304"/>
              <a:gd name="connsiteX176" fmla="*/ 1490351 w 12217206"/>
              <a:gd name="connsiteY176" fmla="*/ 4613132 h 4977304"/>
              <a:gd name="connsiteX177" fmla="*/ 1149212 w 12217206"/>
              <a:gd name="connsiteY177" fmla="*/ 4564210 h 4977304"/>
              <a:gd name="connsiteX178" fmla="*/ 938574 w 12217206"/>
              <a:gd name="connsiteY178" fmla="*/ 4566821 h 4977304"/>
              <a:gd name="connsiteX179" fmla="*/ 857697 w 12217206"/>
              <a:gd name="connsiteY179" fmla="*/ 4525391 h 4977304"/>
              <a:gd name="connsiteX180" fmla="*/ 836981 w 12217206"/>
              <a:gd name="connsiteY180" fmla="*/ 4526708 h 4977304"/>
              <a:gd name="connsiteX181" fmla="*/ 816264 w 12217206"/>
              <a:gd name="connsiteY181" fmla="*/ 4524575 h 4977304"/>
              <a:gd name="connsiteX182" fmla="*/ 810965 w 12217206"/>
              <a:gd name="connsiteY182" fmla="*/ 4527718 h 4977304"/>
              <a:gd name="connsiteX183" fmla="*/ 796509 w 12217206"/>
              <a:gd name="connsiteY183" fmla="*/ 4527387 h 4977304"/>
              <a:gd name="connsiteX184" fmla="*/ 767389 w 12217206"/>
              <a:gd name="connsiteY184" fmla="*/ 4529784 h 4977304"/>
              <a:gd name="connsiteX185" fmla="*/ 762544 w 12217206"/>
              <a:gd name="connsiteY185" fmla="*/ 4527372 h 4977304"/>
              <a:gd name="connsiteX186" fmla="*/ 719567 w 12217206"/>
              <a:gd name="connsiteY186" fmla="*/ 4526534 h 4977304"/>
              <a:gd name="connsiteX187" fmla="*/ 719262 w 12217206"/>
              <a:gd name="connsiteY187" fmla="*/ 4525164 h 4977304"/>
              <a:gd name="connsiteX188" fmla="*/ 708402 w 12217206"/>
              <a:gd name="connsiteY188" fmla="*/ 4518999 h 4977304"/>
              <a:gd name="connsiteX189" fmla="*/ 596394 w 12217206"/>
              <a:gd name="connsiteY189" fmla="*/ 4472455 h 4977304"/>
              <a:gd name="connsiteX190" fmla="*/ 578149 w 12217206"/>
              <a:gd name="connsiteY190" fmla="*/ 4469575 h 4977304"/>
              <a:gd name="connsiteX191" fmla="*/ 571336 w 12217206"/>
              <a:gd name="connsiteY191" fmla="*/ 4469781 h 4977304"/>
              <a:gd name="connsiteX192" fmla="*/ 444802 w 12217206"/>
              <a:gd name="connsiteY192" fmla="*/ 4428480 h 4977304"/>
              <a:gd name="connsiteX193" fmla="*/ 403746 w 12217206"/>
              <a:gd name="connsiteY193" fmla="*/ 4422157 h 4977304"/>
              <a:gd name="connsiteX194" fmla="*/ 292240 w 12217206"/>
              <a:gd name="connsiteY194" fmla="*/ 4399681 h 4977304"/>
              <a:gd name="connsiteX195" fmla="*/ 118302 w 12217206"/>
              <a:gd name="connsiteY195" fmla="*/ 4343421 h 4977304"/>
              <a:gd name="connsiteX196" fmla="*/ 15516 w 12217206"/>
              <a:gd name="connsiteY196" fmla="*/ 4340320 h 4977304"/>
              <a:gd name="connsiteX197" fmla="*/ 2 w 12217206"/>
              <a:gd name="connsiteY197" fmla="*/ 4334381 h 4977304"/>
              <a:gd name="connsiteX198" fmla="*/ 2 w 12217206"/>
              <a:gd name="connsiteY198" fmla="*/ 3589361 h 4977304"/>
              <a:gd name="connsiteX199" fmla="*/ 0 w 12217206"/>
              <a:gd name="connsiteY199" fmla="*/ 3589361 h 4977304"/>
              <a:gd name="connsiteX200" fmla="*/ 0 w 12217206"/>
              <a:gd name="connsiteY200" fmla="*/ 3513036 h 4977304"/>
              <a:gd name="connsiteX201" fmla="*/ 0 w 12217206"/>
              <a:gd name="connsiteY201" fmla="*/ 2672265 h 4977304"/>
              <a:gd name="connsiteX202" fmla="*/ 0 w 12217206"/>
              <a:gd name="connsiteY202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2000 w 12198158"/>
              <a:gd name="connsiteY2" fmla="*/ 2726958 h 4977304"/>
              <a:gd name="connsiteX3" fmla="*/ 12198158 w 12198158"/>
              <a:gd name="connsiteY3" fmla="*/ 3664565 h 4977304"/>
              <a:gd name="connsiteX4" fmla="*/ 12132764 w 12198158"/>
              <a:gd name="connsiteY4" fmla="*/ 3748492 h 4977304"/>
              <a:gd name="connsiteX5" fmla="*/ 12053056 w 12198158"/>
              <a:gd name="connsiteY5" fmla="*/ 3749753 h 4977304"/>
              <a:gd name="connsiteX6" fmla="*/ 11938513 w 12198158"/>
              <a:gd name="connsiteY6" fmla="*/ 3754367 h 4977304"/>
              <a:gd name="connsiteX7" fmla="*/ 11853342 w 12198158"/>
              <a:gd name="connsiteY7" fmla="*/ 3782688 h 4977304"/>
              <a:gd name="connsiteX8" fmla="*/ 11704569 w 12198158"/>
              <a:gd name="connsiteY8" fmla="*/ 3839336 h 4977304"/>
              <a:gd name="connsiteX9" fmla="*/ 11577641 w 12198158"/>
              <a:gd name="connsiteY9" fmla="*/ 3885996 h 4977304"/>
              <a:gd name="connsiteX10" fmla="*/ 11508791 w 12198158"/>
              <a:gd name="connsiteY10" fmla="*/ 3969283 h 4977304"/>
              <a:gd name="connsiteX11" fmla="*/ 11388373 w 12198158"/>
              <a:gd name="connsiteY11" fmla="*/ 4027440 h 4977304"/>
              <a:gd name="connsiteX12" fmla="*/ 11276406 w 12198158"/>
              <a:gd name="connsiteY12" fmla="*/ 4056099 h 4977304"/>
              <a:gd name="connsiteX13" fmla="*/ 11190251 w 12198158"/>
              <a:gd name="connsiteY13" fmla="*/ 4073272 h 4977304"/>
              <a:gd name="connsiteX14" fmla="*/ 11139995 w 12198158"/>
              <a:gd name="connsiteY14" fmla="*/ 4081811 h 4977304"/>
              <a:gd name="connsiteX15" fmla="*/ 11040727 w 12198158"/>
              <a:gd name="connsiteY15" fmla="*/ 4081109 h 4977304"/>
              <a:gd name="connsiteX16" fmla="*/ 10969005 w 12198158"/>
              <a:gd name="connsiteY16" fmla="*/ 4091154 h 4977304"/>
              <a:gd name="connsiteX17" fmla="*/ 10899772 w 12198158"/>
              <a:gd name="connsiteY17" fmla="*/ 4122857 h 4977304"/>
              <a:gd name="connsiteX18" fmla="*/ 10838983 w 12198158"/>
              <a:gd name="connsiteY18" fmla="*/ 4155791 h 4977304"/>
              <a:gd name="connsiteX19" fmla="*/ 10769520 w 12198158"/>
              <a:gd name="connsiteY19" fmla="*/ 4198574 h 4977304"/>
              <a:gd name="connsiteX20" fmla="*/ 10570843 w 12198158"/>
              <a:gd name="connsiteY20" fmla="*/ 4255424 h 4977304"/>
              <a:gd name="connsiteX21" fmla="*/ 10512263 w 12198158"/>
              <a:gd name="connsiteY21" fmla="*/ 4291698 h 4977304"/>
              <a:gd name="connsiteX22" fmla="*/ 10439016 w 12198158"/>
              <a:gd name="connsiteY22" fmla="*/ 4293933 h 4977304"/>
              <a:gd name="connsiteX23" fmla="*/ 10376941 w 12198158"/>
              <a:gd name="connsiteY23" fmla="*/ 4298111 h 4977304"/>
              <a:gd name="connsiteX24" fmla="*/ 10329960 w 12198158"/>
              <a:gd name="connsiteY24" fmla="*/ 4298774 h 4977304"/>
              <a:gd name="connsiteX25" fmla="*/ 10254256 w 12198158"/>
              <a:gd name="connsiteY25" fmla="*/ 4309364 h 4977304"/>
              <a:gd name="connsiteX26" fmla="*/ 10119745 w 12198158"/>
              <a:gd name="connsiteY26" fmla="*/ 4321869 h 4977304"/>
              <a:gd name="connsiteX27" fmla="*/ 10075444 w 12198158"/>
              <a:gd name="connsiteY27" fmla="*/ 4324144 h 4977304"/>
              <a:gd name="connsiteX28" fmla="*/ 10032543 w 12198158"/>
              <a:gd name="connsiteY28" fmla="*/ 4322337 h 4977304"/>
              <a:gd name="connsiteX29" fmla="*/ 9953375 w 12198158"/>
              <a:gd name="connsiteY29" fmla="*/ 4339186 h 4977304"/>
              <a:gd name="connsiteX30" fmla="*/ 9841223 w 12198158"/>
              <a:gd name="connsiteY30" fmla="*/ 4346536 h 4977304"/>
              <a:gd name="connsiteX31" fmla="*/ 9721820 w 12198158"/>
              <a:gd name="connsiteY31" fmla="*/ 4368481 h 4977304"/>
              <a:gd name="connsiteX32" fmla="*/ 9578114 w 12198158"/>
              <a:gd name="connsiteY32" fmla="*/ 4380883 h 4977304"/>
              <a:gd name="connsiteX33" fmla="*/ 9336820 w 12198158"/>
              <a:gd name="connsiteY33" fmla="*/ 4430514 h 4977304"/>
              <a:gd name="connsiteX34" fmla="*/ 9272837 w 12198158"/>
              <a:gd name="connsiteY34" fmla="*/ 4491645 h 4977304"/>
              <a:gd name="connsiteX35" fmla="*/ 9188677 w 12198158"/>
              <a:gd name="connsiteY35" fmla="*/ 4497828 h 4977304"/>
              <a:gd name="connsiteX36" fmla="*/ 9183116 w 12198158"/>
              <a:gd name="connsiteY36" fmla="*/ 4507862 h 4977304"/>
              <a:gd name="connsiteX37" fmla="*/ 9145128 w 12198158"/>
              <a:gd name="connsiteY37" fmla="*/ 4520027 h 4977304"/>
              <a:gd name="connsiteX38" fmla="*/ 9144106 w 12198158"/>
              <a:gd name="connsiteY38" fmla="*/ 4518870 h 4977304"/>
              <a:gd name="connsiteX39" fmla="*/ 9131223 w 12198158"/>
              <a:gd name="connsiteY39" fmla="*/ 4516515 h 4977304"/>
              <a:gd name="connsiteX40" fmla="*/ 9107733 w 12198158"/>
              <a:gd name="connsiteY40" fmla="*/ 4515031 h 4977304"/>
              <a:gd name="connsiteX41" fmla="*/ 9047414 w 12198158"/>
              <a:gd name="connsiteY41" fmla="*/ 4506003 h 4977304"/>
              <a:gd name="connsiteX42" fmla="*/ 8999479 w 12198158"/>
              <a:gd name="connsiteY42" fmla="*/ 4509570 h 4977304"/>
              <a:gd name="connsiteX43" fmla="*/ 8999194 w 12198158"/>
              <a:gd name="connsiteY43" fmla="*/ 4509309 h 4977304"/>
              <a:gd name="connsiteX44" fmla="*/ 8990231 w 12198158"/>
              <a:gd name="connsiteY44" fmla="*/ 4510625 h 4977304"/>
              <a:gd name="connsiteX45" fmla="*/ 8984397 w 12198158"/>
              <a:gd name="connsiteY45" fmla="*/ 4512863 h 4977304"/>
              <a:gd name="connsiteX46" fmla="*/ 8968351 w 12198158"/>
              <a:gd name="connsiteY46" fmla="*/ 4516366 h 4977304"/>
              <a:gd name="connsiteX47" fmla="*/ 8962029 w 12198158"/>
              <a:gd name="connsiteY47" fmla="*/ 4515606 h 4977304"/>
              <a:gd name="connsiteX48" fmla="*/ 8957069 w 12198158"/>
              <a:gd name="connsiteY48" fmla="*/ 4513190 h 4977304"/>
              <a:gd name="connsiteX49" fmla="*/ 8889695 w 12198158"/>
              <a:gd name="connsiteY49" fmla="*/ 4533539 h 4977304"/>
              <a:gd name="connsiteX50" fmla="*/ 8746606 w 12198158"/>
              <a:gd name="connsiteY50" fmla="*/ 4530613 h 4977304"/>
              <a:gd name="connsiteX51" fmla="*/ 8702038 w 12198158"/>
              <a:gd name="connsiteY51" fmla="*/ 4532895 h 4977304"/>
              <a:gd name="connsiteX52" fmla="*/ 8590337 w 12198158"/>
              <a:gd name="connsiteY52" fmla="*/ 4542204 h 4977304"/>
              <a:gd name="connsiteX53" fmla="*/ 8519543 w 12198158"/>
              <a:gd name="connsiteY53" fmla="*/ 4526086 h 4977304"/>
              <a:gd name="connsiteX54" fmla="*/ 8505306 w 12198158"/>
              <a:gd name="connsiteY54" fmla="*/ 4532509 h 4977304"/>
              <a:gd name="connsiteX55" fmla="*/ 8500493 w 12198158"/>
              <a:gd name="connsiteY55" fmla="*/ 4535768 h 4977304"/>
              <a:gd name="connsiteX56" fmla="*/ 8492299 w 12198158"/>
              <a:gd name="connsiteY56" fmla="*/ 4538742 h 4977304"/>
              <a:gd name="connsiteX57" fmla="*/ 8491926 w 12198158"/>
              <a:gd name="connsiteY57" fmla="*/ 4538547 h 4977304"/>
              <a:gd name="connsiteX58" fmla="*/ 8484586 w 12198158"/>
              <a:gd name="connsiteY58" fmla="*/ 4541860 h 4977304"/>
              <a:gd name="connsiteX59" fmla="*/ 8361601 w 12198158"/>
              <a:gd name="connsiteY59" fmla="*/ 4557109 h 4977304"/>
              <a:gd name="connsiteX60" fmla="*/ 8348227 w 12198158"/>
              <a:gd name="connsiteY60" fmla="*/ 4557320 h 4977304"/>
              <a:gd name="connsiteX61" fmla="*/ 8346801 w 12198158"/>
              <a:gd name="connsiteY61" fmla="*/ 4556408 h 4977304"/>
              <a:gd name="connsiteX62" fmla="*/ 8308886 w 12198158"/>
              <a:gd name="connsiteY62" fmla="*/ 4575677 h 4977304"/>
              <a:gd name="connsiteX63" fmla="*/ 8289640 w 12198158"/>
              <a:gd name="connsiteY63" fmla="*/ 4590767 h 4977304"/>
              <a:gd name="connsiteX64" fmla="*/ 8278750 w 12198158"/>
              <a:gd name="connsiteY64" fmla="*/ 4597091 h 4977304"/>
              <a:gd name="connsiteX65" fmla="*/ 8277624 w 12198158"/>
              <a:gd name="connsiteY65" fmla="*/ 4601916 h 4977304"/>
              <a:gd name="connsiteX66" fmla="*/ 8260561 w 12198158"/>
              <a:gd name="connsiteY66" fmla="*/ 4609708 h 4977304"/>
              <a:gd name="connsiteX67" fmla="*/ 8257864 w 12198158"/>
              <a:gd name="connsiteY67" fmla="*/ 4609458 h 4977304"/>
              <a:gd name="connsiteX68" fmla="*/ 8246529 w 12198158"/>
              <a:gd name="connsiteY68" fmla="*/ 4620148 h 4977304"/>
              <a:gd name="connsiteX69" fmla="*/ 8240334 w 12198158"/>
              <a:gd name="connsiteY69" fmla="*/ 4634257 h 4977304"/>
              <a:gd name="connsiteX70" fmla="*/ 8084875 w 12198158"/>
              <a:gd name="connsiteY70" fmla="*/ 4684387 h 4977304"/>
              <a:gd name="connsiteX71" fmla="*/ 7900134 w 12198158"/>
              <a:gd name="connsiteY71" fmla="*/ 4729969 h 4977304"/>
              <a:gd name="connsiteX72" fmla="*/ 7713595 w 12198158"/>
              <a:gd name="connsiteY72" fmla="*/ 4757895 h 4977304"/>
              <a:gd name="connsiteX73" fmla="*/ 7609267 w 12198158"/>
              <a:gd name="connsiteY73" fmla="*/ 4754126 h 4977304"/>
              <a:gd name="connsiteX74" fmla="*/ 7522521 w 12198158"/>
              <a:gd name="connsiteY74" fmla="*/ 4760455 h 4977304"/>
              <a:gd name="connsiteX75" fmla="*/ 7514554 w 12198158"/>
              <a:gd name="connsiteY75" fmla="*/ 4763228 h 4977304"/>
              <a:gd name="connsiteX76" fmla="*/ 7502403 w 12198158"/>
              <a:gd name="connsiteY76" fmla="*/ 4764677 h 4977304"/>
              <a:gd name="connsiteX77" fmla="*/ 7502032 w 12198158"/>
              <a:gd name="connsiteY77" fmla="*/ 4764322 h 4977304"/>
              <a:gd name="connsiteX78" fmla="*/ 7490794 w 12198158"/>
              <a:gd name="connsiteY78" fmla="*/ 4766442 h 4977304"/>
              <a:gd name="connsiteX79" fmla="*/ 7400450 w 12198158"/>
              <a:gd name="connsiteY79" fmla="*/ 4757640 h 4977304"/>
              <a:gd name="connsiteX80" fmla="*/ 7307302 w 12198158"/>
              <a:gd name="connsiteY80" fmla="*/ 4747220 h 4977304"/>
              <a:gd name="connsiteX81" fmla="*/ 7305976 w 12198158"/>
              <a:gd name="connsiteY81" fmla="*/ 4745654 h 4977304"/>
              <a:gd name="connsiteX82" fmla="*/ 7213744 w 12198158"/>
              <a:gd name="connsiteY82" fmla="*/ 4773074 h 4977304"/>
              <a:gd name="connsiteX83" fmla="*/ 7196298 w 12198158"/>
              <a:gd name="connsiteY83" fmla="*/ 4778016 h 4977304"/>
              <a:gd name="connsiteX84" fmla="*/ 7192202 w 12198158"/>
              <a:gd name="connsiteY84" fmla="*/ 4783834 h 4977304"/>
              <a:gd name="connsiteX85" fmla="*/ 7166024 w 12198158"/>
              <a:gd name="connsiteY85" fmla="*/ 4788882 h 4977304"/>
              <a:gd name="connsiteX86" fmla="*/ 7092253 w 12198158"/>
              <a:gd name="connsiteY86" fmla="*/ 4802161 h 4977304"/>
              <a:gd name="connsiteX87" fmla="*/ 7013814 w 12198158"/>
              <a:gd name="connsiteY87" fmla="*/ 4801755 h 4977304"/>
              <a:gd name="connsiteX88" fmla="*/ 6899540 w 12198158"/>
              <a:gd name="connsiteY88" fmla="*/ 4833798 h 4977304"/>
              <a:gd name="connsiteX89" fmla="*/ 6703746 w 12198158"/>
              <a:gd name="connsiteY89" fmla="*/ 4864157 h 4977304"/>
              <a:gd name="connsiteX90" fmla="*/ 6545085 w 12198158"/>
              <a:gd name="connsiteY90" fmla="*/ 4895408 h 4977304"/>
              <a:gd name="connsiteX91" fmla="*/ 6313345 w 12198158"/>
              <a:gd name="connsiteY91" fmla="*/ 4946232 h 4977304"/>
              <a:gd name="connsiteX92" fmla="*/ 6164558 w 12198158"/>
              <a:gd name="connsiteY92" fmla="*/ 4948498 h 4977304"/>
              <a:gd name="connsiteX93" fmla="*/ 6069796 w 12198158"/>
              <a:gd name="connsiteY93" fmla="*/ 4970720 h 4977304"/>
              <a:gd name="connsiteX94" fmla="*/ 6064481 w 12198158"/>
              <a:gd name="connsiteY94" fmla="*/ 4969051 h 4977304"/>
              <a:gd name="connsiteX95" fmla="*/ 6044602 w 12198158"/>
              <a:gd name="connsiteY95" fmla="*/ 4969792 h 4977304"/>
              <a:gd name="connsiteX96" fmla="*/ 6037252 w 12198158"/>
              <a:gd name="connsiteY96" fmla="*/ 4960726 h 4977304"/>
              <a:gd name="connsiteX97" fmla="*/ 6006081 w 12198158"/>
              <a:gd name="connsiteY97" fmla="*/ 4955195 h 4977304"/>
              <a:gd name="connsiteX98" fmla="*/ 5920065 w 12198158"/>
              <a:gd name="connsiteY98" fmla="*/ 4944866 h 4977304"/>
              <a:gd name="connsiteX99" fmla="*/ 5755077 w 12198158"/>
              <a:gd name="connsiteY99" fmla="*/ 4976193 h 4977304"/>
              <a:gd name="connsiteX100" fmla="*/ 5623207 w 12198158"/>
              <a:gd name="connsiteY100" fmla="*/ 4977304 h 4977304"/>
              <a:gd name="connsiteX101" fmla="*/ 5467256 w 12198158"/>
              <a:gd name="connsiteY101" fmla="*/ 4962079 h 4977304"/>
              <a:gd name="connsiteX102" fmla="*/ 5429137 w 12198158"/>
              <a:gd name="connsiteY102" fmla="*/ 4949858 h 4977304"/>
              <a:gd name="connsiteX103" fmla="*/ 5378078 w 12198158"/>
              <a:gd name="connsiteY103" fmla="*/ 4930634 h 4977304"/>
              <a:gd name="connsiteX104" fmla="*/ 5258253 w 12198158"/>
              <a:gd name="connsiteY104" fmla="*/ 4908461 h 4977304"/>
              <a:gd name="connsiteX105" fmla="*/ 5219477 w 12198158"/>
              <a:gd name="connsiteY105" fmla="*/ 4896381 h 4977304"/>
              <a:gd name="connsiteX106" fmla="*/ 5171208 w 12198158"/>
              <a:gd name="connsiteY106" fmla="*/ 4893134 h 4977304"/>
              <a:gd name="connsiteX107" fmla="*/ 5153115 w 12198158"/>
              <a:gd name="connsiteY107" fmla="*/ 4885290 h 4977304"/>
              <a:gd name="connsiteX108" fmla="*/ 5139168 w 12198158"/>
              <a:gd name="connsiteY108" fmla="*/ 4881597 h 4977304"/>
              <a:gd name="connsiteX109" fmla="*/ 5136167 w 12198158"/>
              <a:gd name="connsiteY109" fmla="*/ 4879315 h 4977304"/>
              <a:gd name="connsiteX110" fmla="*/ 5118243 w 12198158"/>
              <a:gd name="connsiteY110" fmla="*/ 4867529 h 4977304"/>
              <a:gd name="connsiteX111" fmla="*/ 5062411 w 12198158"/>
              <a:gd name="connsiteY111" fmla="*/ 4874665 h 4977304"/>
              <a:gd name="connsiteX112" fmla="*/ 5008170 w 12198158"/>
              <a:gd name="connsiteY112" fmla="*/ 4856876 h 4977304"/>
              <a:gd name="connsiteX113" fmla="*/ 4837210 w 12198158"/>
              <a:gd name="connsiteY113" fmla="*/ 4830794 h 4977304"/>
              <a:gd name="connsiteX114" fmla="*/ 4759270 w 12198158"/>
              <a:gd name="connsiteY114" fmla="*/ 4800638 h 4977304"/>
              <a:gd name="connsiteX115" fmla="*/ 4720035 w 12198158"/>
              <a:gd name="connsiteY115" fmla="*/ 4790848 h 4977304"/>
              <a:gd name="connsiteX116" fmla="*/ 4718027 w 12198158"/>
              <a:gd name="connsiteY116" fmla="*/ 4790035 h 4977304"/>
              <a:gd name="connsiteX117" fmla="*/ 4718961 w 12198158"/>
              <a:gd name="connsiteY117" fmla="*/ 4789806 h 4977304"/>
              <a:gd name="connsiteX118" fmla="*/ 4714055 w 12198158"/>
              <a:gd name="connsiteY118" fmla="*/ 4788426 h 4977304"/>
              <a:gd name="connsiteX119" fmla="*/ 4718027 w 12198158"/>
              <a:gd name="connsiteY119" fmla="*/ 4790035 h 4977304"/>
              <a:gd name="connsiteX120" fmla="*/ 4712381 w 12198158"/>
              <a:gd name="connsiteY120" fmla="*/ 4791420 h 4977304"/>
              <a:gd name="connsiteX121" fmla="*/ 4512801 w 12198158"/>
              <a:gd name="connsiteY121" fmla="*/ 4780666 h 4977304"/>
              <a:gd name="connsiteX122" fmla="*/ 4425588 w 12198158"/>
              <a:gd name="connsiteY122" fmla="*/ 4769100 h 4977304"/>
              <a:gd name="connsiteX123" fmla="*/ 4314086 w 12198158"/>
              <a:gd name="connsiteY123" fmla="*/ 4774822 h 4977304"/>
              <a:gd name="connsiteX124" fmla="*/ 4312230 w 12198158"/>
              <a:gd name="connsiteY124" fmla="*/ 4773365 h 4977304"/>
              <a:gd name="connsiteX125" fmla="*/ 4292278 w 12198158"/>
              <a:gd name="connsiteY125" fmla="*/ 4771325 h 4977304"/>
              <a:gd name="connsiteX126" fmla="*/ 4287201 w 12198158"/>
              <a:gd name="connsiteY126" fmla="*/ 4774493 h 4977304"/>
              <a:gd name="connsiteX127" fmla="*/ 4273289 w 12198158"/>
              <a:gd name="connsiteY127" fmla="*/ 4774225 h 4977304"/>
              <a:gd name="connsiteX128" fmla="*/ 4245283 w 12198158"/>
              <a:gd name="connsiteY128" fmla="*/ 4776749 h 4977304"/>
              <a:gd name="connsiteX129" fmla="*/ 4199245 w 12198158"/>
              <a:gd name="connsiteY129" fmla="*/ 4773714 h 4977304"/>
              <a:gd name="connsiteX130" fmla="*/ 4198941 w 12198158"/>
              <a:gd name="connsiteY130" fmla="*/ 4772347 h 4977304"/>
              <a:gd name="connsiteX131" fmla="*/ 4188453 w 12198158"/>
              <a:gd name="connsiteY131" fmla="*/ 4766228 h 4977304"/>
              <a:gd name="connsiteX132" fmla="*/ 4139982 w 12198158"/>
              <a:gd name="connsiteY132" fmla="*/ 4748999 h 4977304"/>
              <a:gd name="connsiteX133" fmla="*/ 4080374 w 12198158"/>
              <a:gd name="connsiteY133" fmla="*/ 4720184 h 4977304"/>
              <a:gd name="connsiteX134" fmla="*/ 4071828 w 12198158"/>
              <a:gd name="connsiteY134" fmla="*/ 4719278 h 4977304"/>
              <a:gd name="connsiteX135" fmla="*/ 4071710 w 12198158"/>
              <a:gd name="connsiteY135" fmla="*/ 4718953 h 4977304"/>
              <a:gd name="connsiteX136" fmla="*/ 4056247 w 12198158"/>
              <a:gd name="connsiteY136" fmla="*/ 4717622 h 4977304"/>
              <a:gd name="connsiteX137" fmla="*/ 4039668 w 12198158"/>
              <a:gd name="connsiteY137" fmla="*/ 4715861 h 4977304"/>
              <a:gd name="connsiteX138" fmla="*/ 4034303 w 12198158"/>
              <a:gd name="connsiteY138" fmla="*/ 4713218 h 4977304"/>
              <a:gd name="connsiteX139" fmla="*/ 4032672 w 12198158"/>
              <a:gd name="connsiteY139" fmla="*/ 4709236 h 4977304"/>
              <a:gd name="connsiteX140" fmla="*/ 4031088 w 12198158"/>
              <a:gd name="connsiteY140" fmla="*/ 4709491 h 4977304"/>
              <a:gd name="connsiteX141" fmla="*/ 4001867 w 12198158"/>
              <a:gd name="connsiteY141" fmla="*/ 4695842 h 4977304"/>
              <a:gd name="connsiteX142" fmla="*/ 3934220 w 12198158"/>
              <a:gd name="connsiteY142" fmla="*/ 4676884 h 4977304"/>
              <a:gd name="connsiteX143" fmla="*/ 3894676 w 12198158"/>
              <a:gd name="connsiteY143" fmla="*/ 4670743 h 4977304"/>
              <a:gd name="connsiteX144" fmla="*/ 3787232 w 12198158"/>
              <a:gd name="connsiteY144" fmla="*/ 4648764 h 4977304"/>
              <a:gd name="connsiteX145" fmla="*/ 3680057 w 12198158"/>
              <a:gd name="connsiteY145" fmla="*/ 4622784 h 4977304"/>
              <a:gd name="connsiteX146" fmla="*/ 3607627 w 12198158"/>
              <a:gd name="connsiteY146" fmla="*/ 4587738 h 4977304"/>
              <a:gd name="connsiteX147" fmla="*/ 3601451 w 12198158"/>
              <a:gd name="connsiteY147" fmla="*/ 4589218 h 4977304"/>
              <a:gd name="connsiteX148" fmla="*/ 3592338 w 12198158"/>
              <a:gd name="connsiteY148" fmla="*/ 4589396 h 4977304"/>
              <a:gd name="connsiteX149" fmla="*/ 3592104 w 12198158"/>
              <a:gd name="connsiteY149" fmla="*/ 4589103 h 4977304"/>
              <a:gd name="connsiteX150" fmla="*/ 3583586 w 12198158"/>
              <a:gd name="connsiteY150" fmla="*/ 4589853 h 4977304"/>
              <a:gd name="connsiteX151" fmla="*/ 3533777 w 12198158"/>
              <a:gd name="connsiteY151" fmla="*/ 4579320 h 4977304"/>
              <a:gd name="connsiteX152" fmla="*/ 3470906 w 12198158"/>
              <a:gd name="connsiteY152" fmla="*/ 4575344 h 4977304"/>
              <a:gd name="connsiteX153" fmla="*/ 3398460 w 12198158"/>
              <a:gd name="connsiteY153" fmla="*/ 4562260 h 4977304"/>
              <a:gd name="connsiteX154" fmla="*/ 3361644 w 12198158"/>
              <a:gd name="connsiteY154" fmla="*/ 4580670 h 4977304"/>
              <a:gd name="connsiteX155" fmla="*/ 3341795 w 12198158"/>
              <a:gd name="connsiteY155" fmla="*/ 4582496 h 4977304"/>
              <a:gd name="connsiteX156" fmla="*/ 3339469 w 12198158"/>
              <a:gd name="connsiteY156" fmla="*/ 4581438 h 4977304"/>
              <a:gd name="connsiteX157" fmla="*/ 3260180 w 12198158"/>
              <a:gd name="connsiteY157" fmla="*/ 4587820 h 4977304"/>
              <a:gd name="connsiteX158" fmla="*/ 3140460 w 12198158"/>
              <a:gd name="connsiteY158" fmla="*/ 4596263 h 4977304"/>
              <a:gd name="connsiteX159" fmla="*/ 3028270 w 12198158"/>
              <a:gd name="connsiteY159" fmla="*/ 4599134 h 4977304"/>
              <a:gd name="connsiteX160" fmla="*/ 2779714 w 12198158"/>
              <a:gd name="connsiteY160" fmla="*/ 4622831 h 4977304"/>
              <a:gd name="connsiteX161" fmla="*/ 2649525 w 12198158"/>
              <a:gd name="connsiteY161" fmla="*/ 4658086 h 4977304"/>
              <a:gd name="connsiteX162" fmla="*/ 2566315 w 12198158"/>
              <a:gd name="connsiteY162" fmla="*/ 4605776 h 4977304"/>
              <a:gd name="connsiteX163" fmla="*/ 2441626 w 12198158"/>
              <a:gd name="connsiteY163" fmla="*/ 4620872 h 4977304"/>
              <a:gd name="connsiteX164" fmla="*/ 2313568 w 12198158"/>
              <a:gd name="connsiteY164" fmla="*/ 4630067 h 4977304"/>
              <a:gd name="connsiteX165" fmla="*/ 2207105 w 12198158"/>
              <a:gd name="connsiteY165" fmla="*/ 4624384 h 4977304"/>
              <a:gd name="connsiteX166" fmla="*/ 2093268 w 12198158"/>
              <a:gd name="connsiteY166" fmla="*/ 4606236 h 4977304"/>
              <a:gd name="connsiteX167" fmla="*/ 1996024 w 12198158"/>
              <a:gd name="connsiteY167" fmla="*/ 4597526 h 4977304"/>
              <a:gd name="connsiteX168" fmla="*/ 1926886 w 12198158"/>
              <a:gd name="connsiteY168" fmla="*/ 4621358 h 4977304"/>
              <a:gd name="connsiteX169" fmla="*/ 1920368 w 12198158"/>
              <a:gd name="connsiteY169" fmla="*/ 4616112 h 4977304"/>
              <a:gd name="connsiteX170" fmla="*/ 1871831 w 12198158"/>
              <a:gd name="connsiteY170" fmla="*/ 4617844 h 4977304"/>
              <a:gd name="connsiteX171" fmla="*/ 1785463 w 12198158"/>
              <a:gd name="connsiteY171" fmla="*/ 4647841 h 4977304"/>
              <a:gd name="connsiteX172" fmla="*/ 1737045 w 12198158"/>
              <a:gd name="connsiteY172" fmla="*/ 4642356 h 4977304"/>
              <a:gd name="connsiteX173" fmla="*/ 1673954 w 12198158"/>
              <a:gd name="connsiteY173" fmla="*/ 4624601 h 4977304"/>
              <a:gd name="connsiteX174" fmla="*/ 1602834 w 12198158"/>
              <a:gd name="connsiteY174" fmla="*/ 4640924 h 4977304"/>
              <a:gd name="connsiteX175" fmla="*/ 1490351 w 12198158"/>
              <a:gd name="connsiteY175" fmla="*/ 4613132 h 4977304"/>
              <a:gd name="connsiteX176" fmla="*/ 1149212 w 12198158"/>
              <a:gd name="connsiteY176" fmla="*/ 4564210 h 4977304"/>
              <a:gd name="connsiteX177" fmla="*/ 938574 w 12198158"/>
              <a:gd name="connsiteY177" fmla="*/ 4566821 h 4977304"/>
              <a:gd name="connsiteX178" fmla="*/ 857697 w 12198158"/>
              <a:gd name="connsiteY178" fmla="*/ 4525391 h 4977304"/>
              <a:gd name="connsiteX179" fmla="*/ 836981 w 12198158"/>
              <a:gd name="connsiteY179" fmla="*/ 4526708 h 4977304"/>
              <a:gd name="connsiteX180" fmla="*/ 816264 w 12198158"/>
              <a:gd name="connsiteY180" fmla="*/ 4524575 h 4977304"/>
              <a:gd name="connsiteX181" fmla="*/ 810965 w 12198158"/>
              <a:gd name="connsiteY181" fmla="*/ 4527718 h 4977304"/>
              <a:gd name="connsiteX182" fmla="*/ 796509 w 12198158"/>
              <a:gd name="connsiteY182" fmla="*/ 4527387 h 4977304"/>
              <a:gd name="connsiteX183" fmla="*/ 767389 w 12198158"/>
              <a:gd name="connsiteY183" fmla="*/ 4529784 h 4977304"/>
              <a:gd name="connsiteX184" fmla="*/ 762544 w 12198158"/>
              <a:gd name="connsiteY184" fmla="*/ 4527372 h 4977304"/>
              <a:gd name="connsiteX185" fmla="*/ 719567 w 12198158"/>
              <a:gd name="connsiteY185" fmla="*/ 4526534 h 4977304"/>
              <a:gd name="connsiteX186" fmla="*/ 719262 w 12198158"/>
              <a:gd name="connsiteY186" fmla="*/ 4525164 h 4977304"/>
              <a:gd name="connsiteX187" fmla="*/ 708402 w 12198158"/>
              <a:gd name="connsiteY187" fmla="*/ 4518999 h 4977304"/>
              <a:gd name="connsiteX188" fmla="*/ 596394 w 12198158"/>
              <a:gd name="connsiteY188" fmla="*/ 4472455 h 4977304"/>
              <a:gd name="connsiteX189" fmla="*/ 578149 w 12198158"/>
              <a:gd name="connsiteY189" fmla="*/ 4469575 h 4977304"/>
              <a:gd name="connsiteX190" fmla="*/ 571336 w 12198158"/>
              <a:gd name="connsiteY190" fmla="*/ 4469781 h 4977304"/>
              <a:gd name="connsiteX191" fmla="*/ 444802 w 12198158"/>
              <a:gd name="connsiteY191" fmla="*/ 4428480 h 4977304"/>
              <a:gd name="connsiteX192" fmla="*/ 403746 w 12198158"/>
              <a:gd name="connsiteY192" fmla="*/ 4422157 h 4977304"/>
              <a:gd name="connsiteX193" fmla="*/ 292240 w 12198158"/>
              <a:gd name="connsiteY193" fmla="*/ 4399681 h 4977304"/>
              <a:gd name="connsiteX194" fmla="*/ 118302 w 12198158"/>
              <a:gd name="connsiteY194" fmla="*/ 4343421 h 4977304"/>
              <a:gd name="connsiteX195" fmla="*/ 15516 w 12198158"/>
              <a:gd name="connsiteY195" fmla="*/ 4340320 h 4977304"/>
              <a:gd name="connsiteX196" fmla="*/ 2 w 12198158"/>
              <a:gd name="connsiteY196" fmla="*/ 4334381 h 4977304"/>
              <a:gd name="connsiteX197" fmla="*/ 2 w 12198158"/>
              <a:gd name="connsiteY197" fmla="*/ 3589361 h 4977304"/>
              <a:gd name="connsiteX198" fmla="*/ 0 w 12198158"/>
              <a:gd name="connsiteY198" fmla="*/ 3589361 h 4977304"/>
              <a:gd name="connsiteX199" fmla="*/ 0 w 12198158"/>
              <a:gd name="connsiteY199" fmla="*/ 3513036 h 4977304"/>
              <a:gd name="connsiteX200" fmla="*/ 0 w 12198158"/>
              <a:gd name="connsiteY200" fmla="*/ 2672265 h 4977304"/>
              <a:gd name="connsiteX201" fmla="*/ 0 w 12198158"/>
              <a:gd name="connsiteY201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2672265 h 4977304"/>
              <a:gd name="connsiteX200" fmla="*/ 0 w 12198158"/>
              <a:gd name="connsiteY200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0 w 12198158"/>
              <a:gd name="connsiteY196" fmla="*/ 0 h 497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2198158" h="4977304">
                <a:moveTo>
                  <a:pt x="0" y="0"/>
                </a:moveTo>
                <a:lnTo>
                  <a:pt x="12192000" y="0"/>
                </a:lnTo>
                <a:cubicBezTo>
                  <a:pt x="12194053" y="1221522"/>
                  <a:pt x="12196105" y="2443043"/>
                  <a:pt x="12198158" y="3664565"/>
                </a:cubicBezTo>
                <a:lnTo>
                  <a:pt x="12132764" y="3748492"/>
                </a:lnTo>
                <a:cubicBezTo>
                  <a:pt x="12118570" y="3746087"/>
                  <a:pt x="12066475" y="3748051"/>
                  <a:pt x="12053056" y="3749753"/>
                </a:cubicBezTo>
                <a:cubicBezTo>
                  <a:pt x="11951151" y="3723523"/>
                  <a:pt x="11987956" y="3741350"/>
                  <a:pt x="11938513" y="3754367"/>
                </a:cubicBezTo>
                <a:cubicBezTo>
                  <a:pt x="11893437" y="3756229"/>
                  <a:pt x="11892333" y="3768527"/>
                  <a:pt x="11853342" y="3782688"/>
                </a:cubicBezTo>
                <a:lnTo>
                  <a:pt x="11704569" y="3839336"/>
                </a:lnTo>
                <a:cubicBezTo>
                  <a:pt x="11658619" y="3856554"/>
                  <a:pt x="11620159" y="3839774"/>
                  <a:pt x="11577641" y="3885996"/>
                </a:cubicBezTo>
                <a:lnTo>
                  <a:pt x="11508791" y="3969283"/>
                </a:lnTo>
                <a:cubicBezTo>
                  <a:pt x="11460627" y="3971273"/>
                  <a:pt x="11432986" y="4009558"/>
                  <a:pt x="11388373" y="4027440"/>
                </a:cubicBezTo>
                <a:cubicBezTo>
                  <a:pt x="11343278" y="4048257"/>
                  <a:pt x="11314689" y="4047456"/>
                  <a:pt x="11276406" y="4056099"/>
                </a:cubicBezTo>
                <a:cubicBezTo>
                  <a:pt x="11261021" y="4049529"/>
                  <a:pt x="11204601" y="4061517"/>
                  <a:pt x="11190251" y="4073272"/>
                </a:cubicBezTo>
                <a:cubicBezTo>
                  <a:pt x="11148224" y="4071760"/>
                  <a:pt x="11166866" y="4068152"/>
                  <a:pt x="11139995" y="4081811"/>
                </a:cubicBezTo>
                <a:cubicBezTo>
                  <a:pt x="11109018" y="4049468"/>
                  <a:pt x="11068949" y="4077660"/>
                  <a:pt x="11040727" y="4081109"/>
                </a:cubicBezTo>
                <a:cubicBezTo>
                  <a:pt x="11023237" y="4085061"/>
                  <a:pt x="10985662" y="4089557"/>
                  <a:pt x="10969005" y="4091154"/>
                </a:cubicBezTo>
                <a:cubicBezTo>
                  <a:pt x="10940582" y="4090832"/>
                  <a:pt x="10898726" y="4139134"/>
                  <a:pt x="10899772" y="4122857"/>
                </a:cubicBezTo>
                <a:cubicBezTo>
                  <a:pt x="10876619" y="4120124"/>
                  <a:pt x="10869907" y="4153686"/>
                  <a:pt x="10838983" y="4155791"/>
                </a:cubicBezTo>
                <a:cubicBezTo>
                  <a:pt x="10773332" y="4195792"/>
                  <a:pt x="10814211" y="4181968"/>
                  <a:pt x="10769520" y="4198574"/>
                </a:cubicBezTo>
                <a:cubicBezTo>
                  <a:pt x="10724830" y="4215180"/>
                  <a:pt x="10633260" y="4238403"/>
                  <a:pt x="10570843" y="4255424"/>
                </a:cubicBezTo>
                <a:cubicBezTo>
                  <a:pt x="10542692" y="4260653"/>
                  <a:pt x="10551563" y="4286463"/>
                  <a:pt x="10512263" y="4291698"/>
                </a:cubicBezTo>
                <a:cubicBezTo>
                  <a:pt x="10488463" y="4290048"/>
                  <a:pt x="10466846" y="4304648"/>
                  <a:pt x="10439016" y="4293933"/>
                </a:cubicBezTo>
                <a:cubicBezTo>
                  <a:pt x="10429577" y="4289548"/>
                  <a:pt x="10402340" y="4290424"/>
                  <a:pt x="10376941" y="4298111"/>
                </a:cubicBezTo>
                <a:cubicBezTo>
                  <a:pt x="10367909" y="4289198"/>
                  <a:pt x="10340964" y="4298606"/>
                  <a:pt x="10329960" y="4298774"/>
                </a:cubicBezTo>
                <a:cubicBezTo>
                  <a:pt x="10316703" y="4291487"/>
                  <a:pt x="10267890" y="4301333"/>
                  <a:pt x="10254256" y="4309364"/>
                </a:cubicBezTo>
                <a:lnTo>
                  <a:pt x="10119745" y="4321869"/>
                </a:lnTo>
                <a:lnTo>
                  <a:pt x="10075444" y="4324144"/>
                </a:lnTo>
                <a:cubicBezTo>
                  <a:pt x="10067850" y="4321897"/>
                  <a:pt x="10040161" y="4323339"/>
                  <a:pt x="10032543" y="4322337"/>
                </a:cubicBezTo>
                <a:cubicBezTo>
                  <a:pt x="9991791" y="4333306"/>
                  <a:pt x="9977737" y="4333839"/>
                  <a:pt x="9953375" y="4339186"/>
                </a:cubicBezTo>
                <a:cubicBezTo>
                  <a:pt x="9912366" y="4339340"/>
                  <a:pt x="9882148" y="4335866"/>
                  <a:pt x="9841223" y="4346536"/>
                </a:cubicBezTo>
                <a:lnTo>
                  <a:pt x="9721820" y="4368481"/>
                </a:lnTo>
                <a:cubicBezTo>
                  <a:pt x="9668605" y="4358070"/>
                  <a:pt x="9595633" y="4367186"/>
                  <a:pt x="9578114" y="4380883"/>
                </a:cubicBezTo>
                <a:cubicBezTo>
                  <a:pt x="9512605" y="4396386"/>
                  <a:pt x="9409151" y="4424759"/>
                  <a:pt x="9336820" y="4430514"/>
                </a:cubicBezTo>
                <a:lnTo>
                  <a:pt x="9272837" y="4491645"/>
                </a:lnTo>
                <a:lnTo>
                  <a:pt x="9188677" y="4497828"/>
                </a:lnTo>
                <a:lnTo>
                  <a:pt x="9183116" y="4507862"/>
                </a:lnTo>
                <a:lnTo>
                  <a:pt x="9145128" y="4520027"/>
                </a:lnTo>
                <a:lnTo>
                  <a:pt x="9144106" y="4518870"/>
                </a:lnTo>
                <a:cubicBezTo>
                  <a:pt x="9140946" y="4516556"/>
                  <a:pt x="9136985" y="4515370"/>
                  <a:pt x="9131223" y="4516515"/>
                </a:cubicBezTo>
                <a:cubicBezTo>
                  <a:pt x="9132769" y="4495356"/>
                  <a:pt x="9124864" y="4509787"/>
                  <a:pt x="9107733" y="4515031"/>
                </a:cubicBezTo>
                <a:cubicBezTo>
                  <a:pt x="9106313" y="4483339"/>
                  <a:pt x="9062068" y="4520734"/>
                  <a:pt x="9047414" y="4506003"/>
                </a:cubicBezTo>
                <a:lnTo>
                  <a:pt x="8999479" y="4509570"/>
                </a:lnTo>
                <a:lnTo>
                  <a:pt x="8999194" y="4509309"/>
                </a:lnTo>
                <a:cubicBezTo>
                  <a:pt x="8997140" y="4509070"/>
                  <a:pt x="8994323" y="4509427"/>
                  <a:pt x="8990231" y="4510625"/>
                </a:cubicBezTo>
                <a:lnTo>
                  <a:pt x="8984397" y="4512863"/>
                </a:lnTo>
                <a:lnTo>
                  <a:pt x="8968351" y="4516366"/>
                </a:lnTo>
                <a:lnTo>
                  <a:pt x="8962029" y="4515606"/>
                </a:lnTo>
                <a:lnTo>
                  <a:pt x="8957069" y="4513190"/>
                </a:lnTo>
                <a:cubicBezTo>
                  <a:pt x="8948720" y="4521824"/>
                  <a:pt x="8916209" y="4555353"/>
                  <a:pt x="8889695" y="4533539"/>
                </a:cubicBezTo>
                <a:cubicBezTo>
                  <a:pt x="8858762" y="4534647"/>
                  <a:pt x="8783440" y="4526750"/>
                  <a:pt x="8746606" y="4530613"/>
                </a:cubicBezTo>
                <a:cubicBezTo>
                  <a:pt x="8714005" y="4542255"/>
                  <a:pt x="8742361" y="4527419"/>
                  <a:pt x="8702038" y="4532895"/>
                </a:cubicBezTo>
                <a:cubicBezTo>
                  <a:pt x="8665825" y="4554110"/>
                  <a:pt x="8633382" y="4536256"/>
                  <a:pt x="8590337" y="4542204"/>
                </a:cubicBezTo>
                <a:lnTo>
                  <a:pt x="8519543" y="4526086"/>
                </a:lnTo>
                <a:lnTo>
                  <a:pt x="8505306" y="4532509"/>
                </a:lnTo>
                <a:lnTo>
                  <a:pt x="8500493" y="4535768"/>
                </a:lnTo>
                <a:cubicBezTo>
                  <a:pt x="8496977" y="4537698"/>
                  <a:pt x="8494378" y="4538579"/>
                  <a:pt x="8492299" y="4538742"/>
                </a:cubicBezTo>
                <a:lnTo>
                  <a:pt x="8491926" y="4538547"/>
                </a:lnTo>
                <a:lnTo>
                  <a:pt x="8484586" y="4541860"/>
                </a:lnTo>
                <a:lnTo>
                  <a:pt x="8361601" y="4557109"/>
                </a:lnTo>
                <a:cubicBezTo>
                  <a:pt x="8356446" y="4559308"/>
                  <a:pt x="8352158" y="4558930"/>
                  <a:pt x="8348227" y="4557320"/>
                </a:cubicBezTo>
                <a:lnTo>
                  <a:pt x="8346801" y="4556408"/>
                </a:lnTo>
                <a:lnTo>
                  <a:pt x="8308886" y="4575677"/>
                </a:lnTo>
                <a:lnTo>
                  <a:pt x="8289640" y="4590767"/>
                </a:lnTo>
                <a:lnTo>
                  <a:pt x="8278750" y="4597091"/>
                </a:lnTo>
                <a:lnTo>
                  <a:pt x="8277624" y="4601916"/>
                </a:lnTo>
                <a:cubicBezTo>
                  <a:pt x="8275321" y="4605440"/>
                  <a:pt x="8270631" y="4608316"/>
                  <a:pt x="8260561" y="4609708"/>
                </a:cubicBezTo>
                <a:lnTo>
                  <a:pt x="8257864" y="4609458"/>
                </a:lnTo>
                <a:lnTo>
                  <a:pt x="8246529" y="4620148"/>
                </a:lnTo>
                <a:cubicBezTo>
                  <a:pt x="8243357" y="4624329"/>
                  <a:pt x="8241146" y="4628979"/>
                  <a:pt x="8240334" y="4634257"/>
                </a:cubicBezTo>
                <a:cubicBezTo>
                  <a:pt x="8176370" y="4631100"/>
                  <a:pt x="8141696" y="4668156"/>
                  <a:pt x="8084875" y="4684387"/>
                </a:cubicBezTo>
                <a:cubicBezTo>
                  <a:pt x="8020114" y="4709519"/>
                  <a:pt x="7961756" y="4732581"/>
                  <a:pt x="7900134" y="4729969"/>
                </a:cubicBezTo>
                <a:cubicBezTo>
                  <a:pt x="7829893" y="4746164"/>
                  <a:pt x="7775775" y="4748586"/>
                  <a:pt x="7713595" y="4757895"/>
                </a:cubicBezTo>
                <a:lnTo>
                  <a:pt x="7609267" y="4754126"/>
                </a:lnTo>
                <a:lnTo>
                  <a:pt x="7522521" y="4760455"/>
                </a:lnTo>
                <a:lnTo>
                  <a:pt x="7514554" y="4763228"/>
                </a:lnTo>
                <a:cubicBezTo>
                  <a:pt x="7508980" y="4764682"/>
                  <a:pt x="7505163" y="4765062"/>
                  <a:pt x="7502403" y="4764677"/>
                </a:cubicBezTo>
                <a:lnTo>
                  <a:pt x="7502032" y="4764322"/>
                </a:lnTo>
                <a:lnTo>
                  <a:pt x="7490794" y="4766442"/>
                </a:lnTo>
                <a:cubicBezTo>
                  <a:pt x="7471998" y="4770914"/>
                  <a:pt x="7417576" y="4752001"/>
                  <a:pt x="7400450" y="4757640"/>
                </a:cubicBezTo>
                <a:cubicBezTo>
                  <a:pt x="7369869" y="4754437"/>
                  <a:pt x="7329097" y="4753237"/>
                  <a:pt x="7307302" y="4747220"/>
                </a:cubicBezTo>
                <a:lnTo>
                  <a:pt x="7305976" y="4745654"/>
                </a:lnTo>
                <a:lnTo>
                  <a:pt x="7213744" y="4773074"/>
                </a:lnTo>
                <a:lnTo>
                  <a:pt x="7196298" y="4778016"/>
                </a:lnTo>
                <a:lnTo>
                  <a:pt x="7192202" y="4783834"/>
                </a:lnTo>
                <a:cubicBezTo>
                  <a:pt x="7187314" y="4787660"/>
                  <a:pt x="7179713" y="4789983"/>
                  <a:pt x="7166024" y="4788882"/>
                </a:cubicBezTo>
                <a:lnTo>
                  <a:pt x="7092253" y="4802161"/>
                </a:lnTo>
                <a:cubicBezTo>
                  <a:pt x="7056437" y="4803224"/>
                  <a:pt x="7045485" y="4804285"/>
                  <a:pt x="7013814" y="4801755"/>
                </a:cubicBezTo>
                <a:cubicBezTo>
                  <a:pt x="6932900" y="4813634"/>
                  <a:pt x="6939012" y="4839878"/>
                  <a:pt x="6899540" y="4833798"/>
                </a:cubicBezTo>
                <a:cubicBezTo>
                  <a:pt x="6867337" y="4828143"/>
                  <a:pt x="6783460" y="4848857"/>
                  <a:pt x="6703746" y="4864157"/>
                </a:cubicBezTo>
                <a:cubicBezTo>
                  <a:pt x="6644670" y="4874425"/>
                  <a:pt x="6623684" y="4889739"/>
                  <a:pt x="6545085" y="4895408"/>
                </a:cubicBezTo>
                <a:cubicBezTo>
                  <a:pt x="6467836" y="4943289"/>
                  <a:pt x="6405420" y="4917526"/>
                  <a:pt x="6313345" y="4946232"/>
                </a:cubicBezTo>
                <a:cubicBezTo>
                  <a:pt x="6293349" y="4963089"/>
                  <a:pt x="6205149" y="4944417"/>
                  <a:pt x="6164558" y="4948498"/>
                </a:cubicBezTo>
                <a:cubicBezTo>
                  <a:pt x="6123967" y="4952580"/>
                  <a:pt x="6086477" y="4967293"/>
                  <a:pt x="6069796" y="4970720"/>
                </a:cubicBezTo>
                <a:lnTo>
                  <a:pt x="6064481" y="4969051"/>
                </a:lnTo>
                <a:lnTo>
                  <a:pt x="6044602" y="4969792"/>
                </a:lnTo>
                <a:lnTo>
                  <a:pt x="6037252" y="4960726"/>
                </a:lnTo>
                <a:lnTo>
                  <a:pt x="6006081" y="4955195"/>
                </a:lnTo>
                <a:cubicBezTo>
                  <a:pt x="5994678" y="4954557"/>
                  <a:pt x="5932808" y="4941262"/>
                  <a:pt x="5920065" y="4944866"/>
                </a:cubicBezTo>
                <a:cubicBezTo>
                  <a:pt x="5853957" y="4950547"/>
                  <a:pt x="5821185" y="4970512"/>
                  <a:pt x="5755077" y="4976193"/>
                </a:cubicBezTo>
                <a:lnTo>
                  <a:pt x="5623207" y="4977304"/>
                </a:lnTo>
                <a:lnTo>
                  <a:pt x="5467256" y="4962079"/>
                </a:lnTo>
                <a:cubicBezTo>
                  <a:pt x="5474480" y="4947930"/>
                  <a:pt x="5435381" y="4963206"/>
                  <a:pt x="5429137" y="4949858"/>
                </a:cubicBezTo>
                <a:cubicBezTo>
                  <a:pt x="5425747" y="4938963"/>
                  <a:pt x="5388231" y="4933877"/>
                  <a:pt x="5378078" y="4930634"/>
                </a:cubicBezTo>
                <a:lnTo>
                  <a:pt x="5258253" y="4908461"/>
                </a:lnTo>
                <a:cubicBezTo>
                  <a:pt x="5248095" y="4908261"/>
                  <a:pt x="5227061" y="4899237"/>
                  <a:pt x="5219477" y="4896381"/>
                </a:cubicBezTo>
                <a:lnTo>
                  <a:pt x="5171208" y="4893134"/>
                </a:lnTo>
                <a:lnTo>
                  <a:pt x="5153115" y="4885290"/>
                </a:lnTo>
                <a:lnTo>
                  <a:pt x="5139168" y="4881597"/>
                </a:lnTo>
                <a:lnTo>
                  <a:pt x="5136167" y="4879315"/>
                </a:lnTo>
                <a:cubicBezTo>
                  <a:pt x="5130452" y="4874928"/>
                  <a:pt x="5124659" y="4870789"/>
                  <a:pt x="5118243" y="4867529"/>
                </a:cubicBezTo>
                <a:cubicBezTo>
                  <a:pt x="5104912" y="4898609"/>
                  <a:pt x="5061478" y="4844922"/>
                  <a:pt x="5062411" y="4874665"/>
                </a:cubicBezTo>
                <a:cubicBezTo>
                  <a:pt x="5024842" y="4862159"/>
                  <a:pt x="5035586" y="4893749"/>
                  <a:pt x="5008170" y="4856876"/>
                </a:cubicBezTo>
                <a:cubicBezTo>
                  <a:pt x="4933732" y="4857292"/>
                  <a:pt x="4913077" y="4871417"/>
                  <a:pt x="4837210" y="4830794"/>
                </a:cubicBezTo>
                <a:cubicBezTo>
                  <a:pt x="4803536" y="4812721"/>
                  <a:pt x="4780918" y="4800616"/>
                  <a:pt x="4759270" y="4800638"/>
                </a:cubicBezTo>
                <a:cubicBezTo>
                  <a:pt x="4738164" y="4795750"/>
                  <a:pt x="4726328" y="4792685"/>
                  <a:pt x="4720035" y="4790848"/>
                </a:cubicBezTo>
                <a:lnTo>
                  <a:pt x="4718027" y="4790035"/>
                </a:lnTo>
                <a:lnTo>
                  <a:pt x="4718961" y="4789806"/>
                </a:lnTo>
                <a:cubicBezTo>
                  <a:pt x="4717997" y="4789109"/>
                  <a:pt x="4715119" y="4788451"/>
                  <a:pt x="4714055" y="4788426"/>
                </a:cubicBezTo>
                <a:lnTo>
                  <a:pt x="4718027" y="4790035"/>
                </a:lnTo>
                <a:lnTo>
                  <a:pt x="4712381" y="4791420"/>
                </a:lnTo>
                <a:cubicBezTo>
                  <a:pt x="4677029" y="4783866"/>
                  <a:pt x="4521728" y="4782988"/>
                  <a:pt x="4512801" y="4780666"/>
                </a:cubicBezTo>
                <a:cubicBezTo>
                  <a:pt x="4454849" y="4766427"/>
                  <a:pt x="4459685" y="4765622"/>
                  <a:pt x="4425588" y="4769100"/>
                </a:cubicBezTo>
                <a:lnTo>
                  <a:pt x="4314086" y="4774822"/>
                </a:lnTo>
                <a:lnTo>
                  <a:pt x="4312230" y="4773365"/>
                </a:lnTo>
                <a:cubicBezTo>
                  <a:pt x="4303254" y="4769704"/>
                  <a:pt x="4297128" y="4769706"/>
                  <a:pt x="4292278" y="4771325"/>
                </a:cubicBezTo>
                <a:lnTo>
                  <a:pt x="4287201" y="4774493"/>
                </a:lnTo>
                <a:lnTo>
                  <a:pt x="4273289" y="4774225"/>
                </a:lnTo>
                <a:lnTo>
                  <a:pt x="4245283" y="4776749"/>
                </a:lnTo>
                <a:lnTo>
                  <a:pt x="4199245" y="4773714"/>
                </a:lnTo>
                <a:cubicBezTo>
                  <a:pt x="4199145" y="4773258"/>
                  <a:pt x="4199042" y="4772803"/>
                  <a:pt x="4198941" y="4772347"/>
                </a:cubicBezTo>
                <a:cubicBezTo>
                  <a:pt x="4197318" y="4769266"/>
                  <a:pt x="4194344" y="4766965"/>
                  <a:pt x="4188453" y="4766228"/>
                </a:cubicBezTo>
                <a:cubicBezTo>
                  <a:pt x="4201411" y="4747453"/>
                  <a:pt x="4158502" y="4749511"/>
                  <a:pt x="4139982" y="4748999"/>
                </a:cubicBezTo>
                <a:cubicBezTo>
                  <a:pt x="4121969" y="4741325"/>
                  <a:pt x="4096368" y="4726578"/>
                  <a:pt x="4080374" y="4720184"/>
                </a:cubicBezTo>
                <a:lnTo>
                  <a:pt x="4071828" y="4719278"/>
                </a:lnTo>
                <a:cubicBezTo>
                  <a:pt x="4071789" y="4719168"/>
                  <a:pt x="4071748" y="4719061"/>
                  <a:pt x="4071710" y="4718953"/>
                </a:cubicBezTo>
                <a:lnTo>
                  <a:pt x="4056247" y="4717622"/>
                </a:lnTo>
                <a:lnTo>
                  <a:pt x="4039668" y="4715861"/>
                </a:lnTo>
                <a:lnTo>
                  <a:pt x="4034303" y="4713218"/>
                </a:lnTo>
                <a:lnTo>
                  <a:pt x="4032672" y="4709236"/>
                </a:lnTo>
                <a:lnTo>
                  <a:pt x="4031088" y="4709491"/>
                </a:lnTo>
                <a:cubicBezTo>
                  <a:pt x="4018745" y="4714773"/>
                  <a:pt x="4014198" y="4723869"/>
                  <a:pt x="4001867" y="4695842"/>
                </a:cubicBezTo>
                <a:lnTo>
                  <a:pt x="3934220" y="4676884"/>
                </a:lnTo>
                <a:cubicBezTo>
                  <a:pt x="3917894" y="4685272"/>
                  <a:pt x="3905931" y="4680180"/>
                  <a:pt x="3894676" y="4670743"/>
                </a:cubicBezTo>
                <a:cubicBezTo>
                  <a:pt x="3858520" y="4671281"/>
                  <a:pt x="3827077" y="4656219"/>
                  <a:pt x="3787232" y="4648764"/>
                </a:cubicBezTo>
                <a:cubicBezTo>
                  <a:pt x="3738515" y="4632794"/>
                  <a:pt x="3722648" y="4630647"/>
                  <a:pt x="3680057" y="4622784"/>
                </a:cubicBezTo>
                <a:lnTo>
                  <a:pt x="3607627" y="4587738"/>
                </a:lnTo>
                <a:lnTo>
                  <a:pt x="3601451" y="4589218"/>
                </a:lnTo>
                <a:cubicBezTo>
                  <a:pt x="3597182" y="4589890"/>
                  <a:pt x="3594330" y="4589890"/>
                  <a:pt x="3592338" y="4589396"/>
                </a:cubicBezTo>
                <a:lnTo>
                  <a:pt x="3592104" y="4589103"/>
                </a:lnTo>
                <a:lnTo>
                  <a:pt x="3583586" y="4589853"/>
                </a:lnTo>
                <a:cubicBezTo>
                  <a:pt x="3569244" y="4591798"/>
                  <a:pt x="3547025" y="4576378"/>
                  <a:pt x="3533777" y="4579320"/>
                </a:cubicBezTo>
                <a:cubicBezTo>
                  <a:pt x="3511599" y="4574654"/>
                  <a:pt x="3486298" y="4581458"/>
                  <a:pt x="3470906" y="4575344"/>
                </a:cubicBezTo>
                <a:lnTo>
                  <a:pt x="3398460" y="4562260"/>
                </a:lnTo>
                <a:lnTo>
                  <a:pt x="3361644" y="4580670"/>
                </a:lnTo>
                <a:cubicBezTo>
                  <a:pt x="3357618" y="4583165"/>
                  <a:pt x="3351760" y="4584336"/>
                  <a:pt x="3341795" y="4582496"/>
                </a:cubicBezTo>
                <a:lnTo>
                  <a:pt x="3339469" y="4581438"/>
                </a:lnTo>
                <a:cubicBezTo>
                  <a:pt x="3334155" y="4584121"/>
                  <a:pt x="3293348" y="4585348"/>
                  <a:pt x="3260180" y="4587820"/>
                </a:cubicBezTo>
                <a:cubicBezTo>
                  <a:pt x="3207583" y="4590362"/>
                  <a:pt x="3201254" y="4599020"/>
                  <a:pt x="3140460" y="4596263"/>
                </a:cubicBezTo>
                <a:cubicBezTo>
                  <a:pt x="3080635" y="4597598"/>
                  <a:pt x="3070240" y="4604121"/>
                  <a:pt x="3028270" y="4599134"/>
                </a:cubicBezTo>
                <a:lnTo>
                  <a:pt x="2779714" y="4622831"/>
                </a:lnTo>
                <a:cubicBezTo>
                  <a:pt x="2717485" y="4652864"/>
                  <a:pt x="2720552" y="4643479"/>
                  <a:pt x="2649525" y="4658086"/>
                </a:cubicBezTo>
                <a:cubicBezTo>
                  <a:pt x="2585557" y="4592997"/>
                  <a:pt x="2606961" y="4610743"/>
                  <a:pt x="2566315" y="4605776"/>
                </a:cubicBezTo>
                <a:lnTo>
                  <a:pt x="2441626" y="4620872"/>
                </a:lnTo>
                <a:cubicBezTo>
                  <a:pt x="2409973" y="4638856"/>
                  <a:pt x="2352457" y="4606180"/>
                  <a:pt x="2313568" y="4630067"/>
                </a:cubicBezTo>
                <a:cubicBezTo>
                  <a:pt x="2274482" y="4630651"/>
                  <a:pt x="2231693" y="4626096"/>
                  <a:pt x="2207105" y="4624384"/>
                </a:cubicBezTo>
                <a:cubicBezTo>
                  <a:pt x="2170388" y="4620413"/>
                  <a:pt x="2128447" y="4610713"/>
                  <a:pt x="2093268" y="4606236"/>
                </a:cubicBezTo>
                <a:cubicBezTo>
                  <a:pt x="2076153" y="4621015"/>
                  <a:pt x="2044188" y="4596793"/>
                  <a:pt x="1996024" y="4597526"/>
                </a:cubicBezTo>
                <a:cubicBezTo>
                  <a:pt x="1977383" y="4614519"/>
                  <a:pt x="1963539" y="4597813"/>
                  <a:pt x="1926886" y="4621358"/>
                </a:cubicBezTo>
                <a:cubicBezTo>
                  <a:pt x="1925073" y="4619412"/>
                  <a:pt x="1922877" y="4617645"/>
                  <a:pt x="1920368" y="4616112"/>
                </a:cubicBezTo>
                <a:cubicBezTo>
                  <a:pt x="1905804" y="4607213"/>
                  <a:pt x="1884071" y="4607988"/>
                  <a:pt x="1871831" y="4617844"/>
                </a:cubicBezTo>
                <a:cubicBezTo>
                  <a:pt x="1842333" y="4633872"/>
                  <a:pt x="1813480" y="4642318"/>
                  <a:pt x="1785463" y="4647841"/>
                </a:cubicBezTo>
                <a:lnTo>
                  <a:pt x="1737045" y="4642356"/>
                </a:lnTo>
                <a:cubicBezTo>
                  <a:pt x="1718461" y="4638483"/>
                  <a:pt x="1695530" y="4628808"/>
                  <a:pt x="1673954" y="4624601"/>
                </a:cubicBezTo>
                <a:cubicBezTo>
                  <a:pt x="1651606" y="4623293"/>
                  <a:pt x="1622786" y="4654278"/>
                  <a:pt x="1602834" y="4640924"/>
                </a:cubicBezTo>
                <a:cubicBezTo>
                  <a:pt x="1563877" y="4628244"/>
                  <a:pt x="1518595" y="4650131"/>
                  <a:pt x="1490351" y="4613132"/>
                </a:cubicBezTo>
                <a:cubicBezTo>
                  <a:pt x="1412573" y="4597158"/>
                  <a:pt x="1263233" y="4580189"/>
                  <a:pt x="1149212" y="4564210"/>
                </a:cubicBezTo>
                <a:cubicBezTo>
                  <a:pt x="1116338" y="4591134"/>
                  <a:pt x="987159" y="4573292"/>
                  <a:pt x="938574" y="4566821"/>
                </a:cubicBezTo>
                <a:cubicBezTo>
                  <a:pt x="889988" y="4560351"/>
                  <a:pt x="864045" y="4523705"/>
                  <a:pt x="857697" y="4525391"/>
                </a:cubicBezTo>
                <a:lnTo>
                  <a:pt x="836981" y="4526708"/>
                </a:lnTo>
                <a:cubicBezTo>
                  <a:pt x="827680" y="4523006"/>
                  <a:pt x="821314" y="4522979"/>
                  <a:pt x="816264" y="4524575"/>
                </a:cubicBezTo>
                <a:lnTo>
                  <a:pt x="810965" y="4527718"/>
                </a:lnTo>
                <a:lnTo>
                  <a:pt x="796509" y="4527387"/>
                </a:lnTo>
                <a:lnTo>
                  <a:pt x="767389" y="4529784"/>
                </a:lnTo>
                <a:lnTo>
                  <a:pt x="762544" y="4527372"/>
                </a:lnTo>
                <a:lnTo>
                  <a:pt x="719567" y="4526534"/>
                </a:lnTo>
                <a:cubicBezTo>
                  <a:pt x="719467" y="4526078"/>
                  <a:pt x="719363" y="4525621"/>
                  <a:pt x="719262" y="4525164"/>
                </a:cubicBezTo>
                <a:cubicBezTo>
                  <a:pt x="717595" y="4522076"/>
                  <a:pt x="714519" y="4519761"/>
                  <a:pt x="708402" y="4518999"/>
                </a:cubicBezTo>
                <a:cubicBezTo>
                  <a:pt x="687925" y="4510214"/>
                  <a:pt x="618105" y="4480694"/>
                  <a:pt x="596394" y="4472455"/>
                </a:cubicBezTo>
                <a:cubicBezTo>
                  <a:pt x="585891" y="4471805"/>
                  <a:pt x="582326" y="4470021"/>
                  <a:pt x="578149" y="4469575"/>
                </a:cubicBezTo>
                <a:lnTo>
                  <a:pt x="571336" y="4469781"/>
                </a:lnTo>
                <a:cubicBezTo>
                  <a:pt x="549113" y="4462932"/>
                  <a:pt x="472734" y="4436418"/>
                  <a:pt x="444802" y="4428480"/>
                </a:cubicBezTo>
                <a:cubicBezTo>
                  <a:pt x="427780" y="4436790"/>
                  <a:pt x="415383" y="4431645"/>
                  <a:pt x="403746" y="4422157"/>
                </a:cubicBezTo>
                <a:cubicBezTo>
                  <a:pt x="366174" y="4422528"/>
                  <a:pt x="333597" y="4407319"/>
                  <a:pt x="292240" y="4399681"/>
                </a:cubicBezTo>
                <a:lnTo>
                  <a:pt x="118302" y="4343421"/>
                </a:lnTo>
                <a:cubicBezTo>
                  <a:pt x="72181" y="4333528"/>
                  <a:pt x="35232" y="4341827"/>
                  <a:pt x="15516" y="4340320"/>
                </a:cubicBezTo>
                <a:lnTo>
                  <a:pt x="2" y="4334381"/>
                </a:lnTo>
                <a:cubicBezTo>
                  <a:pt x="1" y="2889587"/>
                  <a:pt x="1" y="1444794"/>
                  <a:pt x="0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0822" y="1122363"/>
            <a:ext cx="8376514" cy="2596652"/>
          </a:xfrm>
        </p:spPr>
        <p:txBody>
          <a:bodyPr>
            <a:normAutofit/>
          </a:bodyPr>
          <a:lstStyle/>
          <a:p>
            <a:r>
              <a:rPr lang="ru-RU" dirty="0">
                <a:ea typeface="Batang"/>
              </a:rPr>
              <a:t>The </a:t>
            </a:r>
            <a:r>
              <a:rPr lang="ru-RU" err="1">
                <a:ea typeface="Batang"/>
              </a:rPr>
              <a:t>running</a:t>
            </a:r>
            <a:r>
              <a:rPr lang="ru-RU" dirty="0">
                <a:ea typeface="Batang"/>
              </a:rPr>
              <a:t> </a:t>
            </a:r>
            <a:r>
              <a:rPr lang="ru-RU" err="1">
                <a:ea typeface="Batang"/>
              </a:rPr>
              <a:t>sloth</a:t>
            </a:r>
            <a:br>
              <a:rPr lang="ru-RU" dirty="0">
                <a:ea typeface="Batang"/>
              </a:rPr>
            </a:br>
            <a:r>
              <a:rPr lang="ru-RU" sz="2000" dirty="0">
                <a:ea typeface="Batang"/>
              </a:rPr>
              <a:t>Проект-игра</a:t>
            </a:r>
            <a:endParaRPr lang="ru-RU" sz="200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28700" y="5433848"/>
            <a:ext cx="7140758" cy="75740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1000" err="1"/>
              <a:t>Шалятов</a:t>
            </a:r>
            <a:r>
              <a:rPr lang="ru-RU" sz="1000"/>
              <a:t> Роман</a:t>
            </a:r>
          </a:p>
          <a:p>
            <a:pPr>
              <a:lnSpc>
                <a:spcPct val="90000"/>
              </a:lnSpc>
            </a:pPr>
            <a:r>
              <a:rPr lang="ru-RU" sz="1000"/>
              <a:t>Фролов Арсений</a:t>
            </a:r>
          </a:p>
          <a:p>
            <a:pPr>
              <a:lnSpc>
                <a:spcPct val="90000"/>
              </a:lnSpc>
            </a:pPr>
            <a:r>
              <a:rPr lang="ru-RU" sz="1000"/>
              <a:t>Дружинин Алексей</a:t>
            </a: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50B318-876C-D776-366E-1CDB8A39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ea typeface="Batang"/>
              </a:rPr>
              <a:t>Цели и задачи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84F597-7C06-3296-B645-8A9E875C4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ea typeface="Batang"/>
              </a:rPr>
              <a:t>Наша главная цель - это сделать игру, берущую своё начало из уже существующей популярной игры "</a:t>
            </a:r>
            <a:r>
              <a:rPr lang="ru-RU" dirty="0" err="1">
                <a:ea typeface="Batang"/>
              </a:rPr>
              <a:t>Soul</a:t>
            </a:r>
            <a:r>
              <a:rPr lang="ru-RU" dirty="0">
                <a:ea typeface="Batang"/>
              </a:rPr>
              <a:t> Knight"</a:t>
            </a:r>
          </a:p>
          <a:p>
            <a:r>
              <a:rPr lang="ru-RU" dirty="0">
                <a:ea typeface="Batang"/>
              </a:rPr>
              <a:t>Для выполнения нашей цели, нужно выполнить эти задачи:</a:t>
            </a:r>
          </a:p>
          <a:p>
            <a:r>
              <a:rPr lang="ru-RU" dirty="0">
                <a:ea typeface="Batang"/>
              </a:rPr>
              <a:t>Создать концепт</a:t>
            </a:r>
            <a:endParaRPr lang="ru-RU" dirty="0"/>
          </a:p>
          <a:p>
            <a:r>
              <a:rPr lang="ru-RU" dirty="0">
                <a:ea typeface="Batang"/>
              </a:rPr>
              <a:t>Сделать окно</a:t>
            </a:r>
            <a:endParaRPr lang="ru-RU" dirty="0"/>
          </a:p>
          <a:p>
            <a:r>
              <a:rPr lang="ru-RU" dirty="0">
                <a:ea typeface="Batang"/>
              </a:rPr>
              <a:t>Нарисовать персонажа</a:t>
            </a:r>
          </a:p>
          <a:p>
            <a:r>
              <a:rPr lang="ru-RU" dirty="0">
                <a:ea typeface="Batang"/>
              </a:rPr>
              <a:t>Сделать карту для игры</a:t>
            </a:r>
          </a:p>
        </p:txBody>
      </p:sp>
    </p:spTree>
    <p:extLst>
      <p:ext uri="{BB962C8B-B14F-4D97-AF65-F5344CB8AC3E}">
        <p14:creationId xmlns:p14="http://schemas.microsoft.com/office/powerpoint/2010/main" val="734979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30A676-C475-A8D3-1F34-3D06DE16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760499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>
                <a:ea typeface="Batang"/>
              </a:rPr>
              <a:t>После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выполнения</a:t>
            </a:r>
            <a:r>
              <a:rPr lang="en-US" dirty="0">
                <a:ea typeface="Batang"/>
              </a:rPr>
              <a:t> </a:t>
            </a:r>
            <a:r>
              <a:rPr lang="en-US" dirty="0" err="1">
                <a:ea typeface="Batang"/>
              </a:rPr>
              <a:t>задач</a:t>
            </a:r>
            <a:r>
              <a:rPr lang="en-US" dirty="0">
                <a:ea typeface="Batang"/>
              </a:rPr>
              <a:t>...</a:t>
            </a:r>
          </a:p>
        </p:txBody>
      </p:sp>
      <p:pic>
        <p:nvPicPr>
          <p:cNvPr id="5" name="2026-02-01 14-16-20 - Trim">
            <a:hlinkClick r:id="" action="ppaction://media"/>
            <a:extLst>
              <a:ext uri="{FF2B5EF4-FFF2-40B4-BE49-F238E27FC236}">
                <a16:creationId xmlns:a16="http://schemas.microsoft.com/office/drawing/2014/main" id="{B9945E8F-017D-A278-A804-1BCBCBBF1C6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17029" y="1803909"/>
            <a:ext cx="5857124" cy="32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A565424-2260-4B89-90D1-8D7741C24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Рисунок 5" descr="Изображение выглядит как домашняя кошка, кот, Мелкие и средние кошки, млекопитающе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3A43559-39C5-BFDC-5712-55A22376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174" r="-2" b="15965"/>
          <a:stretch>
            <a:fillRect/>
          </a:stretch>
        </p:blipFill>
        <p:spPr>
          <a:xfrm>
            <a:off x="20" y="-1"/>
            <a:ext cx="4078767" cy="5984543"/>
          </a:xfrm>
          <a:custGeom>
            <a:avLst/>
            <a:gdLst/>
            <a:ahLst/>
            <a:cxnLst/>
            <a:rect l="l" t="t" r="r" b="b"/>
            <a:pathLst>
              <a:path w="4078787" h="5984543">
                <a:moveTo>
                  <a:pt x="0" y="0"/>
                </a:moveTo>
                <a:lnTo>
                  <a:pt x="4078787" y="0"/>
                </a:lnTo>
                <a:lnTo>
                  <a:pt x="4078787" y="5124815"/>
                </a:lnTo>
                <a:lnTo>
                  <a:pt x="4070060" y="5126114"/>
                </a:lnTo>
                <a:lnTo>
                  <a:pt x="4063497" y="5125913"/>
                </a:lnTo>
                <a:lnTo>
                  <a:pt x="4046889" y="5127404"/>
                </a:lnTo>
                <a:lnTo>
                  <a:pt x="4041515" y="5129642"/>
                </a:lnTo>
                <a:lnTo>
                  <a:pt x="4039880" y="5133015"/>
                </a:lnTo>
                <a:lnTo>
                  <a:pt x="4038293" y="5132799"/>
                </a:lnTo>
                <a:cubicBezTo>
                  <a:pt x="4025928" y="5128325"/>
                  <a:pt x="4021373" y="5120622"/>
                  <a:pt x="4009020" y="5144357"/>
                </a:cubicBezTo>
                <a:cubicBezTo>
                  <a:pt x="3981121" y="5137859"/>
                  <a:pt x="3977427" y="5151957"/>
                  <a:pt x="3941253" y="5160411"/>
                </a:cubicBezTo>
                <a:cubicBezTo>
                  <a:pt x="3924897" y="5153308"/>
                  <a:pt x="3912913" y="5157620"/>
                  <a:pt x="3901637" y="5165612"/>
                </a:cubicBezTo>
                <a:cubicBezTo>
                  <a:pt x="3865417" y="5165156"/>
                  <a:pt x="3833918" y="5177912"/>
                  <a:pt x="3794002" y="5184224"/>
                </a:cubicBezTo>
                <a:cubicBezTo>
                  <a:pt x="3745197" y="5197749"/>
                  <a:pt x="3729302" y="5199567"/>
                  <a:pt x="3686635" y="5206225"/>
                </a:cubicBezTo>
                <a:lnTo>
                  <a:pt x="3614076" y="5235903"/>
                </a:lnTo>
                <a:lnTo>
                  <a:pt x="3607889" y="5234651"/>
                </a:lnTo>
                <a:cubicBezTo>
                  <a:pt x="3603612" y="5234081"/>
                  <a:pt x="3600755" y="5234081"/>
                  <a:pt x="3598760" y="5234500"/>
                </a:cubicBezTo>
                <a:lnTo>
                  <a:pt x="3598524" y="5234747"/>
                </a:lnTo>
                <a:lnTo>
                  <a:pt x="3589992" y="5234113"/>
                </a:lnTo>
                <a:cubicBezTo>
                  <a:pt x="3575624" y="5232466"/>
                  <a:pt x="3553365" y="5245524"/>
                  <a:pt x="3540093" y="5243032"/>
                </a:cubicBezTo>
                <a:cubicBezTo>
                  <a:pt x="3517876" y="5246983"/>
                  <a:pt x="3492530" y="5241222"/>
                  <a:pt x="3477111" y="5246399"/>
                </a:cubicBezTo>
                <a:lnTo>
                  <a:pt x="3404535" y="5257479"/>
                </a:lnTo>
                <a:lnTo>
                  <a:pt x="3367653" y="5241889"/>
                </a:lnTo>
                <a:cubicBezTo>
                  <a:pt x="3363620" y="5239776"/>
                  <a:pt x="3357751" y="5238785"/>
                  <a:pt x="3347769" y="5240342"/>
                </a:cubicBezTo>
                <a:lnTo>
                  <a:pt x="3345438" y="5241239"/>
                </a:lnTo>
                <a:cubicBezTo>
                  <a:pt x="3340114" y="5238967"/>
                  <a:pt x="3299235" y="5237927"/>
                  <a:pt x="3266007" y="5235834"/>
                </a:cubicBezTo>
                <a:cubicBezTo>
                  <a:pt x="3213317" y="5233681"/>
                  <a:pt x="3206976" y="5226350"/>
                  <a:pt x="3146073" y="5228684"/>
                </a:cubicBezTo>
                <a:cubicBezTo>
                  <a:pt x="3086141" y="5227554"/>
                  <a:pt x="3075728" y="5222030"/>
                  <a:pt x="3033683" y="5226253"/>
                </a:cubicBezTo>
                <a:lnTo>
                  <a:pt x="2784682" y="5206185"/>
                </a:lnTo>
                <a:cubicBezTo>
                  <a:pt x="2722343" y="5180752"/>
                  <a:pt x="2720644" y="5208865"/>
                  <a:pt x="2649489" y="5196496"/>
                </a:cubicBezTo>
                <a:cubicBezTo>
                  <a:pt x="2585407" y="5251616"/>
                  <a:pt x="2611621" y="5216422"/>
                  <a:pt x="2570902" y="5220629"/>
                </a:cubicBezTo>
                <a:lnTo>
                  <a:pt x="2445990" y="5207845"/>
                </a:lnTo>
                <a:cubicBezTo>
                  <a:pt x="2414280" y="5192615"/>
                  <a:pt x="2356662" y="5220287"/>
                  <a:pt x="2317703" y="5200058"/>
                </a:cubicBezTo>
                <a:cubicBezTo>
                  <a:pt x="2278547" y="5199563"/>
                  <a:pt x="2235681" y="5203421"/>
                  <a:pt x="2211050" y="5204870"/>
                </a:cubicBezTo>
                <a:cubicBezTo>
                  <a:pt x="2174267" y="5208234"/>
                  <a:pt x="2132252" y="5216448"/>
                  <a:pt x="2097009" y="5220239"/>
                </a:cubicBezTo>
                <a:cubicBezTo>
                  <a:pt x="2079864" y="5207723"/>
                  <a:pt x="2047841" y="5228235"/>
                  <a:pt x="1999591" y="5227614"/>
                </a:cubicBezTo>
                <a:cubicBezTo>
                  <a:pt x="1980917" y="5213225"/>
                  <a:pt x="1967048" y="5227372"/>
                  <a:pt x="1930330" y="5207433"/>
                </a:cubicBezTo>
                <a:cubicBezTo>
                  <a:pt x="1928514" y="5209081"/>
                  <a:pt x="1926313" y="5210577"/>
                  <a:pt x="1923800" y="5211875"/>
                </a:cubicBezTo>
                <a:cubicBezTo>
                  <a:pt x="1909210" y="5219411"/>
                  <a:pt x="1887438" y="5218755"/>
                  <a:pt x="1875176" y="5210409"/>
                </a:cubicBezTo>
                <a:cubicBezTo>
                  <a:pt x="1845626" y="5196835"/>
                  <a:pt x="1834893" y="5207835"/>
                  <a:pt x="1806827" y="5203158"/>
                </a:cubicBezTo>
                <a:lnTo>
                  <a:pt x="1740149" y="5189651"/>
                </a:lnTo>
                <a:cubicBezTo>
                  <a:pt x="1721532" y="5192930"/>
                  <a:pt x="1662215" y="5201124"/>
                  <a:pt x="1640601" y="5204686"/>
                </a:cubicBezTo>
                <a:cubicBezTo>
                  <a:pt x="1618213" y="5205795"/>
                  <a:pt x="1557767" y="5217872"/>
                  <a:pt x="1537780" y="5229182"/>
                </a:cubicBezTo>
                <a:cubicBezTo>
                  <a:pt x="1498753" y="5239919"/>
                  <a:pt x="1476105" y="5207769"/>
                  <a:pt x="1447810" y="5239101"/>
                </a:cubicBezTo>
                <a:cubicBezTo>
                  <a:pt x="1369894" y="5252628"/>
                  <a:pt x="1265490" y="5266496"/>
                  <a:pt x="1151266" y="5280027"/>
                </a:cubicBezTo>
                <a:cubicBezTo>
                  <a:pt x="1080165" y="5285458"/>
                  <a:pt x="1008565" y="5276366"/>
                  <a:pt x="949793" y="5277815"/>
                </a:cubicBezTo>
                <a:cubicBezTo>
                  <a:pt x="944319" y="5274736"/>
                  <a:pt x="865589" y="5290129"/>
                  <a:pt x="859229" y="5288702"/>
                </a:cubicBezTo>
                <a:lnTo>
                  <a:pt x="838477" y="5287586"/>
                </a:lnTo>
                <a:cubicBezTo>
                  <a:pt x="829158" y="5290721"/>
                  <a:pt x="822781" y="5290744"/>
                  <a:pt x="817723" y="5289392"/>
                </a:cubicBezTo>
                <a:lnTo>
                  <a:pt x="812414" y="5286731"/>
                </a:lnTo>
                <a:lnTo>
                  <a:pt x="797933" y="5287011"/>
                </a:lnTo>
                <a:lnTo>
                  <a:pt x="768760" y="5284982"/>
                </a:lnTo>
                <a:lnTo>
                  <a:pt x="763906" y="5287024"/>
                </a:lnTo>
                <a:lnTo>
                  <a:pt x="720852" y="5287733"/>
                </a:lnTo>
                <a:cubicBezTo>
                  <a:pt x="720752" y="5288120"/>
                  <a:pt x="720648" y="5288507"/>
                  <a:pt x="720547" y="5288894"/>
                </a:cubicBezTo>
                <a:cubicBezTo>
                  <a:pt x="718877" y="5291509"/>
                  <a:pt x="715796" y="5293469"/>
                  <a:pt x="709668" y="5294115"/>
                </a:cubicBezTo>
                <a:cubicBezTo>
                  <a:pt x="689154" y="5301554"/>
                  <a:pt x="619209" y="5326553"/>
                  <a:pt x="597459" y="5333530"/>
                </a:cubicBezTo>
                <a:cubicBezTo>
                  <a:pt x="586938" y="5334080"/>
                  <a:pt x="583366" y="5335591"/>
                  <a:pt x="579182" y="5335968"/>
                </a:cubicBezTo>
                <a:lnTo>
                  <a:pt x="572356" y="5335795"/>
                </a:lnTo>
                <a:cubicBezTo>
                  <a:pt x="550093" y="5341594"/>
                  <a:pt x="473578" y="5364047"/>
                  <a:pt x="445597" y="5370769"/>
                </a:cubicBezTo>
                <a:cubicBezTo>
                  <a:pt x="428543" y="5363732"/>
                  <a:pt x="416125" y="5368089"/>
                  <a:pt x="404467" y="5376124"/>
                </a:cubicBezTo>
                <a:cubicBezTo>
                  <a:pt x="366827" y="5375810"/>
                  <a:pt x="334193" y="5388690"/>
                  <a:pt x="292762" y="5395158"/>
                </a:cubicBezTo>
                <a:lnTo>
                  <a:pt x="118513" y="5442801"/>
                </a:lnTo>
                <a:cubicBezTo>
                  <a:pt x="72309" y="5451179"/>
                  <a:pt x="35294" y="5444151"/>
                  <a:pt x="15543" y="5445427"/>
                </a:cubicBezTo>
                <a:lnTo>
                  <a:pt x="1" y="5450457"/>
                </a:lnTo>
                <a:lnTo>
                  <a:pt x="1" y="5984543"/>
                </a:lnTo>
                <a:lnTo>
                  <a:pt x="0" y="5984543"/>
                </a:lnTo>
                <a:close/>
              </a:path>
            </a:pathLst>
          </a:custGeom>
        </p:spPr>
      </p:pic>
      <p:pic>
        <p:nvPicPr>
          <p:cNvPr id="4" name="Объект 3" descr="Изображение выглядит как Мелкие и средние кошки, домашняя кошка, Кошачьи, в помещении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DF609176-CEBB-5591-786E-366406597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rcRect b="4959"/>
          <a:stretch>
            <a:fillRect/>
          </a:stretch>
        </p:blipFill>
        <p:spPr>
          <a:xfrm>
            <a:off x="4047087" y="-1"/>
            <a:ext cx="4078787" cy="5168698"/>
          </a:xfrm>
          <a:custGeom>
            <a:avLst/>
            <a:gdLst/>
            <a:ahLst/>
            <a:cxnLst/>
            <a:rect l="l" t="t" r="r" b="b"/>
            <a:pathLst>
              <a:path w="4078787" h="5168698">
                <a:moveTo>
                  <a:pt x="665722" y="5064591"/>
                </a:moveTo>
                <a:lnTo>
                  <a:pt x="666658" y="5064785"/>
                </a:lnTo>
                <a:cubicBezTo>
                  <a:pt x="665692" y="5065375"/>
                  <a:pt x="662809" y="5065932"/>
                  <a:pt x="661744" y="5065953"/>
                </a:cubicBezTo>
                <a:close/>
                <a:moveTo>
                  <a:pt x="0" y="0"/>
                </a:moveTo>
                <a:lnTo>
                  <a:pt x="4078787" y="0"/>
                </a:lnTo>
                <a:lnTo>
                  <a:pt x="4078787" y="5168698"/>
                </a:lnTo>
                <a:lnTo>
                  <a:pt x="4038589" y="5154057"/>
                </a:lnTo>
                <a:cubicBezTo>
                  <a:pt x="3973713" y="5132775"/>
                  <a:pt x="3915250" y="5113245"/>
                  <a:pt x="3853518" y="5115457"/>
                </a:cubicBezTo>
                <a:cubicBezTo>
                  <a:pt x="3783152" y="5101743"/>
                  <a:pt x="3733480" y="5122381"/>
                  <a:pt x="3671189" y="5114497"/>
                </a:cubicBezTo>
                <a:lnTo>
                  <a:pt x="3562132" y="5095000"/>
                </a:lnTo>
                <a:lnTo>
                  <a:pt x="3475230" y="5089640"/>
                </a:lnTo>
                <a:lnTo>
                  <a:pt x="3467249" y="5087292"/>
                </a:lnTo>
                <a:cubicBezTo>
                  <a:pt x="3461665" y="5086061"/>
                  <a:pt x="3457841" y="5085739"/>
                  <a:pt x="3455077" y="5086064"/>
                </a:cubicBezTo>
                <a:lnTo>
                  <a:pt x="3454704" y="5086365"/>
                </a:lnTo>
                <a:lnTo>
                  <a:pt x="3443447" y="5084570"/>
                </a:lnTo>
                <a:cubicBezTo>
                  <a:pt x="3424617" y="5080783"/>
                  <a:pt x="3370098" y="5096800"/>
                  <a:pt x="3352942" y="5092024"/>
                </a:cubicBezTo>
                <a:cubicBezTo>
                  <a:pt x="3322305" y="5094737"/>
                  <a:pt x="3281461" y="5095753"/>
                  <a:pt x="3259626" y="5100848"/>
                </a:cubicBezTo>
                <a:lnTo>
                  <a:pt x="3258298" y="5102174"/>
                </a:lnTo>
                <a:lnTo>
                  <a:pt x="3165901" y="5078954"/>
                </a:lnTo>
                <a:lnTo>
                  <a:pt x="3148424" y="5074769"/>
                </a:lnTo>
                <a:lnTo>
                  <a:pt x="3144321" y="5069842"/>
                </a:lnTo>
                <a:cubicBezTo>
                  <a:pt x="3139424" y="5066602"/>
                  <a:pt x="3131809" y="5064634"/>
                  <a:pt x="3118096" y="5065567"/>
                </a:cubicBezTo>
                <a:lnTo>
                  <a:pt x="3044193" y="5054321"/>
                </a:lnTo>
                <a:cubicBezTo>
                  <a:pt x="3008313" y="5053422"/>
                  <a:pt x="2997342" y="5052524"/>
                  <a:pt x="2965613" y="5054665"/>
                </a:cubicBezTo>
                <a:cubicBezTo>
                  <a:pt x="2884555" y="5044606"/>
                  <a:pt x="2890679" y="5022382"/>
                  <a:pt x="2851135" y="5027530"/>
                </a:cubicBezTo>
                <a:cubicBezTo>
                  <a:pt x="2818875" y="5032320"/>
                  <a:pt x="2734848" y="5014778"/>
                  <a:pt x="2654992" y="5001821"/>
                </a:cubicBezTo>
                <a:cubicBezTo>
                  <a:pt x="2595810" y="4993126"/>
                  <a:pt x="2574786" y="4980157"/>
                  <a:pt x="2496047" y="4975357"/>
                </a:cubicBezTo>
                <a:cubicBezTo>
                  <a:pt x="2418660" y="4934809"/>
                  <a:pt x="2356132" y="4970240"/>
                  <a:pt x="2263893" y="4945931"/>
                </a:cubicBezTo>
                <a:cubicBezTo>
                  <a:pt x="2243861" y="4931656"/>
                  <a:pt x="2159290" y="4945199"/>
                  <a:pt x="2123926" y="4944011"/>
                </a:cubicBezTo>
                <a:cubicBezTo>
                  <a:pt x="2088563" y="4942824"/>
                  <a:pt x="2068420" y="4941710"/>
                  <a:pt x="2051710" y="4938808"/>
                </a:cubicBezTo>
                <a:lnTo>
                  <a:pt x="2017386" y="4948669"/>
                </a:lnTo>
                <a:lnTo>
                  <a:pt x="1969134" y="4956348"/>
                </a:lnTo>
                <a:lnTo>
                  <a:pt x="1928821" y="4947417"/>
                </a:lnTo>
                <a:cubicBezTo>
                  <a:pt x="1917398" y="4947957"/>
                  <a:pt x="1870642" y="4942579"/>
                  <a:pt x="1857876" y="4939528"/>
                </a:cubicBezTo>
                <a:lnTo>
                  <a:pt x="1636480" y="4938711"/>
                </a:lnTo>
                <a:lnTo>
                  <a:pt x="1554348" y="4924156"/>
                </a:lnTo>
                <a:lnTo>
                  <a:pt x="1416291" y="4918897"/>
                </a:lnTo>
                <a:cubicBezTo>
                  <a:pt x="1423528" y="4930879"/>
                  <a:pt x="1384359" y="4917943"/>
                  <a:pt x="1378103" y="4929246"/>
                </a:cubicBezTo>
                <a:cubicBezTo>
                  <a:pt x="1374707" y="4938472"/>
                  <a:pt x="1337124" y="4942780"/>
                  <a:pt x="1326953" y="4945526"/>
                </a:cubicBezTo>
                <a:lnTo>
                  <a:pt x="1206915" y="4964303"/>
                </a:lnTo>
                <a:cubicBezTo>
                  <a:pt x="1196738" y="4964472"/>
                  <a:pt x="1175667" y="4972114"/>
                  <a:pt x="1168069" y="4974533"/>
                </a:cubicBezTo>
                <a:lnTo>
                  <a:pt x="1119714" y="4977283"/>
                </a:lnTo>
                <a:lnTo>
                  <a:pt x="1101588" y="4983925"/>
                </a:lnTo>
                <a:lnTo>
                  <a:pt x="1087616" y="4987052"/>
                </a:lnTo>
                <a:lnTo>
                  <a:pt x="1084610" y="4988984"/>
                </a:lnTo>
                <a:cubicBezTo>
                  <a:pt x="1078885" y="4992700"/>
                  <a:pt x="1073081" y="4996205"/>
                  <a:pt x="1066654" y="4998965"/>
                </a:cubicBezTo>
                <a:cubicBezTo>
                  <a:pt x="1053299" y="4972646"/>
                  <a:pt x="1009788" y="5018110"/>
                  <a:pt x="1010722" y="4992922"/>
                </a:cubicBezTo>
                <a:cubicBezTo>
                  <a:pt x="973086" y="5003513"/>
                  <a:pt x="983849" y="4976761"/>
                  <a:pt x="956385" y="5007987"/>
                </a:cubicBezTo>
                <a:cubicBezTo>
                  <a:pt x="881814" y="5007635"/>
                  <a:pt x="861121" y="4995673"/>
                  <a:pt x="785120" y="5030075"/>
                </a:cubicBezTo>
                <a:cubicBezTo>
                  <a:pt x="751384" y="5045380"/>
                  <a:pt x="728726" y="5055630"/>
                  <a:pt x="707040" y="5055612"/>
                </a:cubicBezTo>
                <a:cubicBezTo>
                  <a:pt x="685895" y="5059751"/>
                  <a:pt x="674038" y="5062346"/>
                  <a:pt x="667734" y="5063902"/>
                </a:cubicBezTo>
                <a:lnTo>
                  <a:pt x="665722" y="5064591"/>
                </a:lnTo>
                <a:lnTo>
                  <a:pt x="660066" y="5063418"/>
                </a:lnTo>
                <a:cubicBezTo>
                  <a:pt x="624652" y="5069815"/>
                  <a:pt x="478159" y="5066020"/>
                  <a:pt x="469216" y="5067987"/>
                </a:cubicBezTo>
                <a:cubicBezTo>
                  <a:pt x="411160" y="5080045"/>
                  <a:pt x="447807" y="5071650"/>
                  <a:pt x="413649" y="5068705"/>
                </a:cubicBezTo>
                <a:cubicBezTo>
                  <a:pt x="408407" y="5065605"/>
                  <a:pt x="376730" y="5071394"/>
                  <a:pt x="370622" y="5069944"/>
                </a:cubicBezTo>
                <a:lnTo>
                  <a:pt x="306490" y="5077474"/>
                </a:lnTo>
                <a:lnTo>
                  <a:pt x="259200" y="5078707"/>
                </a:lnTo>
                <a:cubicBezTo>
                  <a:pt x="250208" y="5081807"/>
                  <a:pt x="244071" y="5081806"/>
                  <a:pt x="239213" y="5080435"/>
                </a:cubicBezTo>
                <a:lnTo>
                  <a:pt x="234126" y="5077752"/>
                </a:lnTo>
                <a:lnTo>
                  <a:pt x="220189" y="5077979"/>
                </a:lnTo>
                <a:lnTo>
                  <a:pt x="192133" y="5075841"/>
                </a:lnTo>
                <a:lnTo>
                  <a:pt x="146013" y="5078412"/>
                </a:lnTo>
                <a:cubicBezTo>
                  <a:pt x="145912" y="5078798"/>
                  <a:pt x="145810" y="5079183"/>
                  <a:pt x="145709" y="5079570"/>
                </a:cubicBezTo>
                <a:cubicBezTo>
                  <a:pt x="144082" y="5082179"/>
                  <a:pt x="141103" y="5084128"/>
                  <a:pt x="135201" y="5084751"/>
                </a:cubicBezTo>
                <a:cubicBezTo>
                  <a:pt x="148183" y="5100651"/>
                  <a:pt x="105197" y="5098908"/>
                  <a:pt x="86644" y="5099341"/>
                </a:cubicBezTo>
                <a:cubicBezTo>
                  <a:pt x="68599" y="5105840"/>
                  <a:pt x="42952" y="5118329"/>
                  <a:pt x="26929" y="5123743"/>
                </a:cubicBezTo>
                <a:lnTo>
                  <a:pt x="18369" y="5124511"/>
                </a:lnTo>
                <a:cubicBezTo>
                  <a:pt x="18330" y="5124604"/>
                  <a:pt x="18289" y="5124695"/>
                  <a:pt x="18250" y="5124786"/>
                </a:cubicBezTo>
                <a:cubicBezTo>
                  <a:pt x="16502" y="5125507"/>
                  <a:pt x="13726" y="5125967"/>
                  <a:pt x="9322" y="5126114"/>
                </a:cubicBezTo>
                <a:lnTo>
                  <a:pt x="2759" y="5125913"/>
                </a:lnTo>
                <a:lnTo>
                  <a:pt x="0" y="5126161"/>
                </a:lnTo>
                <a:close/>
              </a:path>
            </a:pathLst>
          </a:custGeom>
        </p:spPr>
      </p:pic>
      <p:pic>
        <p:nvPicPr>
          <p:cNvPr id="5" name="Рисунок 4" descr="Изображение выглядит как в помещении, Мелкие и средние кошки, Кошачьи, Вибриссы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3976FF8-1540-C9A6-F20A-B96CDC71769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941" b="17471"/>
          <a:stretch>
            <a:fillRect/>
          </a:stretch>
        </p:blipFill>
        <p:spPr>
          <a:xfrm>
            <a:off x="8113213" y="10"/>
            <a:ext cx="4078787" cy="5916057"/>
          </a:xfrm>
          <a:custGeom>
            <a:avLst/>
            <a:gdLst/>
            <a:ahLst/>
            <a:cxnLst/>
            <a:rect l="l" t="t" r="r" b="b"/>
            <a:pathLst>
              <a:path w="4078787" h="5916067">
                <a:moveTo>
                  <a:pt x="0" y="0"/>
                </a:moveTo>
                <a:lnTo>
                  <a:pt x="4078787" y="0"/>
                </a:lnTo>
                <a:lnTo>
                  <a:pt x="4078787" y="5830461"/>
                </a:lnTo>
                <a:lnTo>
                  <a:pt x="4065134" y="5842471"/>
                </a:lnTo>
                <a:lnTo>
                  <a:pt x="4065134" y="5840227"/>
                </a:lnTo>
                <a:lnTo>
                  <a:pt x="4013938" y="5857883"/>
                </a:lnTo>
                <a:cubicBezTo>
                  <a:pt x="3999718" y="5859919"/>
                  <a:pt x="3939355" y="5897072"/>
                  <a:pt x="3925912" y="5895631"/>
                </a:cubicBezTo>
                <a:cubicBezTo>
                  <a:pt x="3823825" y="5917843"/>
                  <a:pt x="3853874" y="5920892"/>
                  <a:pt x="3804342" y="5909869"/>
                </a:cubicBezTo>
                <a:cubicBezTo>
                  <a:pt x="3759186" y="5908292"/>
                  <a:pt x="3785801" y="5905181"/>
                  <a:pt x="3749240" y="5898484"/>
                </a:cubicBezTo>
                <a:cubicBezTo>
                  <a:pt x="3712679" y="5891786"/>
                  <a:pt x="3625975" y="5883335"/>
                  <a:pt x="3584977" y="5869680"/>
                </a:cubicBezTo>
                <a:cubicBezTo>
                  <a:pt x="3543979" y="5856025"/>
                  <a:pt x="3545846" y="5855695"/>
                  <a:pt x="3503253" y="5816552"/>
                </a:cubicBezTo>
                <a:lnTo>
                  <a:pt x="3388849" y="5759636"/>
                </a:lnTo>
                <a:cubicBezTo>
                  <a:pt x="3340599" y="5757951"/>
                  <a:pt x="3379704" y="5725529"/>
                  <a:pt x="3335011" y="5710386"/>
                </a:cubicBezTo>
                <a:cubicBezTo>
                  <a:pt x="3289835" y="5708890"/>
                  <a:pt x="3280278" y="5661171"/>
                  <a:pt x="3241926" y="5653852"/>
                </a:cubicBezTo>
                <a:cubicBezTo>
                  <a:pt x="3226514" y="5659416"/>
                  <a:pt x="3160451" y="5608932"/>
                  <a:pt x="3146076" y="5598978"/>
                </a:cubicBezTo>
                <a:cubicBezTo>
                  <a:pt x="3103973" y="5600258"/>
                  <a:pt x="3094022" y="5591214"/>
                  <a:pt x="3067103" y="5579647"/>
                </a:cubicBezTo>
                <a:cubicBezTo>
                  <a:pt x="3036070" y="5607037"/>
                  <a:pt x="3043642" y="5583163"/>
                  <a:pt x="3015369" y="5580242"/>
                </a:cubicBezTo>
                <a:cubicBezTo>
                  <a:pt x="2997848" y="5576896"/>
                  <a:pt x="2974518" y="5573088"/>
                  <a:pt x="2957832" y="5571737"/>
                </a:cubicBezTo>
                <a:cubicBezTo>
                  <a:pt x="2929358" y="5572009"/>
                  <a:pt x="2901740" y="5555303"/>
                  <a:pt x="2902788" y="5569087"/>
                </a:cubicBezTo>
                <a:cubicBezTo>
                  <a:pt x="2879593" y="5571402"/>
                  <a:pt x="2853785" y="5575243"/>
                  <a:pt x="2822806" y="5573461"/>
                </a:cubicBezTo>
                <a:cubicBezTo>
                  <a:pt x="2757037" y="5539586"/>
                  <a:pt x="2786994" y="5573211"/>
                  <a:pt x="2729362" y="5561429"/>
                </a:cubicBezTo>
                <a:cubicBezTo>
                  <a:pt x="2678230" y="5550056"/>
                  <a:pt x="2578548" y="5519635"/>
                  <a:pt x="2516019" y="5505221"/>
                </a:cubicBezTo>
                <a:cubicBezTo>
                  <a:pt x="2487817" y="5500793"/>
                  <a:pt x="2429909" y="5491035"/>
                  <a:pt x="2390539" y="5486602"/>
                </a:cubicBezTo>
                <a:cubicBezTo>
                  <a:pt x="2366697" y="5487999"/>
                  <a:pt x="2345042" y="5475635"/>
                  <a:pt x="2317161" y="5484709"/>
                </a:cubicBezTo>
                <a:cubicBezTo>
                  <a:pt x="2307706" y="5488423"/>
                  <a:pt x="2280420" y="5487681"/>
                  <a:pt x="2254976" y="5481171"/>
                </a:cubicBezTo>
                <a:cubicBezTo>
                  <a:pt x="2245928" y="5488719"/>
                  <a:pt x="2218934" y="5480752"/>
                  <a:pt x="2207910" y="5480609"/>
                </a:cubicBezTo>
                <a:cubicBezTo>
                  <a:pt x="2194629" y="5486780"/>
                  <a:pt x="2145730" y="5478443"/>
                  <a:pt x="2132071" y="5471642"/>
                </a:cubicBezTo>
                <a:lnTo>
                  <a:pt x="1997320" y="5461052"/>
                </a:lnTo>
                <a:lnTo>
                  <a:pt x="1952939" y="5459125"/>
                </a:lnTo>
                <a:cubicBezTo>
                  <a:pt x="1945332" y="5461028"/>
                  <a:pt x="1917594" y="5459807"/>
                  <a:pt x="1909962" y="5460656"/>
                </a:cubicBezTo>
                <a:cubicBezTo>
                  <a:pt x="1869137" y="5451366"/>
                  <a:pt x="1855058" y="5450916"/>
                  <a:pt x="1830652" y="5446387"/>
                </a:cubicBezTo>
                <a:cubicBezTo>
                  <a:pt x="1789570" y="5446257"/>
                  <a:pt x="1759297" y="5449199"/>
                  <a:pt x="1718300" y="5440163"/>
                </a:cubicBezTo>
                <a:lnTo>
                  <a:pt x="1598683" y="5421579"/>
                </a:lnTo>
                <a:cubicBezTo>
                  <a:pt x="1545373" y="5430395"/>
                  <a:pt x="1472271" y="5422676"/>
                  <a:pt x="1454720" y="5411077"/>
                </a:cubicBezTo>
                <a:cubicBezTo>
                  <a:pt x="1389095" y="5397948"/>
                  <a:pt x="1285456" y="5373921"/>
                  <a:pt x="1212995" y="5369047"/>
                </a:cubicBezTo>
                <a:lnTo>
                  <a:pt x="1101188" y="5321312"/>
                </a:lnTo>
                <a:lnTo>
                  <a:pt x="1064587" y="5312043"/>
                </a:lnTo>
                <a:lnTo>
                  <a:pt x="1059016" y="5303546"/>
                </a:lnTo>
                <a:lnTo>
                  <a:pt x="1020960" y="5293244"/>
                </a:lnTo>
                <a:lnTo>
                  <a:pt x="1019937" y="5294223"/>
                </a:lnTo>
                <a:cubicBezTo>
                  <a:pt x="1016771" y="5296183"/>
                  <a:pt x="1012803" y="5297187"/>
                  <a:pt x="1007030" y="5296218"/>
                </a:cubicBezTo>
                <a:cubicBezTo>
                  <a:pt x="1008579" y="5314137"/>
                  <a:pt x="1000660" y="5301915"/>
                  <a:pt x="983498" y="5297474"/>
                </a:cubicBezTo>
                <a:cubicBezTo>
                  <a:pt x="982075" y="5324313"/>
                  <a:pt x="937752" y="5292645"/>
                  <a:pt x="923071" y="5305120"/>
                </a:cubicBezTo>
                <a:lnTo>
                  <a:pt x="875051" y="5302099"/>
                </a:lnTo>
                <a:lnTo>
                  <a:pt x="874765" y="5302320"/>
                </a:lnTo>
                <a:cubicBezTo>
                  <a:pt x="872708" y="5302522"/>
                  <a:pt x="869886" y="5302221"/>
                  <a:pt x="865786" y="5301206"/>
                </a:cubicBezTo>
                <a:lnTo>
                  <a:pt x="859942" y="5299311"/>
                </a:lnTo>
                <a:lnTo>
                  <a:pt x="843867" y="5296344"/>
                </a:lnTo>
                <a:lnTo>
                  <a:pt x="837534" y="5296988"/>
                </a:lnTo>
                <a:lnTo>
                  <a:pt x="832565" y="5299034"/>
                </a:lnTo>
                <a:cubicBezTo>
                  <a:pt x="824201" y="5291722"/>
                  <a:pt x="825029" y="5283493"/>
                  <a:pt x="798467" y="5301966"/>
                </a:cubicBezTo>
                <a:cubicBezTo>
                  <a:pt x="767478" y="5301028"/>
                  <a:pt x="658626" y="5287550"/>
                  <a:pt x="621725" y="5284279"/>
                </a:cubicBezTo>
                <a:cubicBezTo>
                  <a:pt x="589067" y="5274420"/>
                  <a:pt x="617474" y="5286984"/>
                  <a:pt x="577078" y="5282347"/>
                </a:cubicBezTo>
                <a:cubicBezTo>
                  <a:pt x="540800" y="5264381"/>
                  <a:pt x="508300" y="5279501"/>
                  <a:pt x="465177" y="5274464"/>
                </a:cubicBezTo>
                <a:lnTo>
                  <a:pt x="394257" y="5288113"/>
                </a:lnTo>
                <a:lnTo>
                  <a:pt x="379994" y="5282673"/>
                </a:lnTo>
                <a:lnTo>
                  <a:pt x="375173" y="5279914"/>
                </a:lnTo>
                <a:cubicBezTo>
                  <a:pt x="371651" y="5278279"/>
                  <a:pt x="369047" y="5277533"/>
                  <a:pt x="366965" y="5277395"/>
                </a:cubicBezTo>
                <a:lnTo>
                  <a:pt x="366590" y="5277560"/>
                </a:lnTo>
                <a:lnTo>
                  <a:pt x="359237" y="5274755"/>
                </a:lnTo>
                <a:lnTo>
                  <a:pt x="236032" y="5261841"/>
                </a:lnTo>
                <a:cubicBezTo>
                  <a:pt x="230869" y="5259979"/>
                  <a:pt x="226573" y="5260299"/>
                  <a:pt x="222634" y="5261663"/>
                </a:cubicBezTo>
                <a:lnTo>
                  <a:pt x="221206" y="5262435"/>
                </a:lnTo>
                <a:lnTo>
                  <a:pt x="188902" y="5246417"/>
                </a:lnTo>
                <a:lnTo>
                  <a:pt x="183223" y="5246117"/>
                </a:lnTo>
                <a:lnTo>
                  <a:pt x="163943" y="5233338"/>
                </a:lnTo>
                <a:lnTo>
                  <a:pt x="153034" y="5227983"/>
                </a:lnTo>
                <a:lnTo>
                  <a:pt x="151905" y="5223897"/>
                </a:lnTo>
                <a:cubicBezTo>
                  <a:pt x="149599" y="5220913"/>
                  <a:pt x="144899" y="5218478"/>
                  <a:pt x="134812" y="5217299"/>
                </a:cubicBezTo>
                <a:lnTo>
                  <a:pt x="132110" y="5217510"/>
                </a:lnTo>
                <a:lnTo>
                  <a:pt x="120754" y="5208458"/>
                </a:lnTo>
                <a:cubicBezTo>
                  <a:pt x="117577" y="5204917"/>
                  <a:pt x="115362" y="5200979"/>
                  <a:pt x="114548" y="5196510"/>
                </a:cubicBezTo>
                <a:cubicBezTo>
                  <a:pt x="82509" y="5197847"/>
                  <a:pt x="57805" y="5190670"/>
                  <a:pt x="33996" y="5181441"/>
                </a:cubicBezTo>
                <a:lnTo>
                  <a:pt x="0" y="5169059"/>
                </a:ln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8F832F5-769A-4B3B-AF83-F1CA60F71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4918896"/>
            <a:ext cx="12188952" cy="1939104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49233 w 12192002"/>
              <a:gd name="connsiteY94" fmla="*/ 1103857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49233 w 12192002"/>
              <a:gd name="connsiteY94" fmla="*/ 1103857 h 2122526"/>
              <a:gd name="connsiteX95" fmla="*/ 11931502 w 12192002"/>
              <a:gd name="connsiteY95" fmla="*/ 1091564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49233 w 12192002"/>
              <a:gd name="connsiteY94" fmla="*/ 1103857 h 2122526"/>
              <a:gd name="connsiteX95" fmla="*/ 11931502 w 12192002"/>
              <a:gd name="connsiteY95" fmla="*/ 1091564 h 2122526"/>
              <a:gd name="connsiteX96" fmla="*/ 12052936 w 12192002"/>
              <a:gd name="connsiteY96" fmla="*/ 1076082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76461 w 12192002"/>
              <a:gd name="connsiteY94" fmla="*/ 1079184 h 2122526"/>
              <a:gd name="connsiteX95" fmla="*/ 11931502 w 12192002"/>
              <a:gd name="connsiteY95" fmla="*/ 1091564 h 2122526"/>
              <a:gd name="connsiteX96" fmla="*/ 12052936 w 12192002"/>
              <a:gd name="connsiteY96" fmla="*/ 1076082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630749 w 12192002"/>
              <a:gd name="connsiteY92" fmla="*/ 990095 h 2122526"/>
              <a:gd name="connsiteX93" fmla="*/ 11712382 w 12192002"/>
              <a:gd name="connsiteY93" fmla="*/ 1047864 h 2122526"/>
              <a:gd name="connsiteX94" fmla="*/ 11876461 w 12192002"/>
              <a:gd name="connsiteY94" fmla="*/ 1079184 h 2122526"/>
              <a:gd name="connsiteX95" fmla="*/ 11931502 w 12192002"/>
              <a:gd name="connsiteY95" fmla="*/ 1091564 h 2122526"/>
              <a:gd name="connsiteX96" fmla="*/ 12052936 w 12192002"/>
              <a:gd name="connsiteY96" fmla="*/ 1076082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630749 w 12192002"/>
              <a:gd name="connsiteY92" fmla="*/ 990095 h 2122526"/>
              <a:gd name="connsiteX93" fmla="*/ 11712382 w 12192002"/>
              <a:gd name="connsiteY93" fmla="*/ 1047864 h 2122526"/>
              <a:gd name="connsiteX94" fmla="*/ 11876461 w 12192002"/>
              <a:gd name="connsiteY94" fmla="*/ 1079184 h 2122526"/>
              <a:gd name="connsiteX95" fmla="*/ 11931502 w 12192002"/>
              <a:gd name="connsiteY95" fmla="*/ 1091564 h 2122526"/>
              <a:gd name="connsiteX96" fmla="*/ 12052936 w 12192002"/>
              <a:gd name="connsiteY96" fmla="*/ 1076082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24889 w 12192002"/>
              <a:gd name="connsiteY182" fmla="*/ 176134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630749 w 12192002"/>
              <a:gd name="connsiteY92" fmla="*/ 990095 h 2122526"/>
              <a:gd name="connsiteX93" fmla="*/ 11712382 w 12192002"/>
              <a:gd name="connsiteY93" fmla="*/ 1047864 h 2122526"/>
              <a:gd name="connsiteX94" fmla="*/ 11876461 w 12192002"/>
              <a:gd name="connsiteY94" fmla="*/ 1079184 h 2122526"/>
              <a:gd name="connsiteX95" fmla="*/ 11931502 w 12192002"/>
              <a:gd name="connsiteY95" fmla="*/ 1091564 h 2122526"/>
              <a:gd name="connsiteX96" fmla="*/ 12052936 w 12192002"/>
              <a:gd name="connsiteY96" fmla="*/ 1076082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42156 w 12192002"/>
              <a:gd name="connsiteY181" fmla="*/ 167047 h 2122526"/>
              <a:gd name="connsiteX182" fmla="*/ 4524889 w 12192002"/>
              <a:gd name="connsiteY182" fmla="*/ 176134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630749 w 12192002"/>
              <a:gd name="connsiteY92" fmla="*/ 990095 h 2122526"/>
              <a:gd name="connsiteX93" fmla="*/ 11712382 w 12192002"/>
              <a:gd name="connsiteY93" fmla="*/ 1047864 h 2122526"/>
              <a:gd name="connsiteX94" fmla="*/ 11876461 w 12192002"/>
              <a:gd name="connsiteY94" fmla="*/ 1079184 h 2122526"/>
              <a:gd name="connsiteX95" fmla="*/ 11931502 w 12192002"/>
              <a:gd name="connsiteY95" fmla="*/ 1091564 h 2122526"/>
              <a:gd name="connsiteX96" fmla="*/ 12052936 w 12192002"/>
              <a:gd name="connsiteY96" fmla="*/ 1076082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76488 w 12192002"/>
              <a:gd name="connsiteY180" fmla="*/ 168393 h 2122526"/>
              <a:gd name="connsiteX181" fmla="*/ 4442156 w 12192002"/>
              <a:gd name="connsiteY181" fmla="*/ 167047 h 2122526"/>
              <a:gd name="connsiteX182" fmla="*/ 4524889 w 12192002"/>
              <a:gd name="connsiteY182" fmla="*/ 176134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4380 w 12192002"/>
              <a:gd name="connsiteY1" fmla="*/ 15827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630749 w 12192002"/>
              <a:gd name="connsiteY92" fmla="*/ 990095 h 2122526"/>
              <a:gd name="connsiteX93" fmla="*/ 11712382 w 12192002"/>
              <a:gd name="connsiteY93" fmla="*/ 1047864 h 2122526"/>
              <a:gd name="connsiteX94" fmla="*/ 11876461 w 12192002"/>
              <a:gd name="connsiteY94" fmla="*/ 1079184 h 2122526"/>
              <a:gd name="connsiteX95" fmla="*/ 11931502 w 12192002"/>
              <a:gd name="connsiteY95" fmla="*/ 1091564 h 2122526"/>
              <a:gd name="connsiteX96" fmla="*/ 12052936 w 12192002"/>
              <a:gd name="connsiteY96" fmla="*/ 1076082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76488 w 12192002"/>
              <a:gd name="connsiteY180" fmla="*/ 168393 h 2122526"/>
              <a:gd name="connsiteX181" fmla="*/ 4442156 w 12192002"/>
              <a:gd name="connsiteY181" fmla="*/ 167047 h 2122526"/>
              <a:gd name="connsiteX182" fmla="*/ 4524889 w 12192002"/>
              <a:gd name="connsiteY182" fmla="*/ 176134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08808 w 12192002"/>
              <a:gd name="connsiteY0" fmla="*/ 13675 h 2116463"/>
              <a:gd name="connsiteX1" fmla="*/ 5754380 w 12192002"/>
              <a:gd name="connsiteY1" fmla="*/ 9764 h 2116463"/>
              <a:gd name="connsiteX2" fmla="*/ 5957375 w 12192002"/>
              <a:gd name="connsiteY2" fmla="*/ 10652 h 2116463"/>
              <a:gd name="connsiteX3" fmla="*/ 6010090 w 12192002"/>
              <a:gd name="connsiteY3" fmla="*/ 14296 h 2116463"/>
              <a:gd name="connsiteX4" fmla="*/ 6041282 w 12192002"/>
              <a:gd name="connsiteY4" fmla="*/ 9203 h 2116463"/>
              <a:gd name="connsiteX5" fmla="*/ 6048637 w 12192002"/>
              <a:gd name="connsiteY5" fmla="*/ 854 h 2116463"/>
              <a:gd name="connsiteX6" fmla="*/ 6068529 w 12192002"/>
              <a:gd name="connsiteY6" fmla="*/ 1537 h 2116463"/>
              <a:gd name="connsiteX7" fmla="*/ 6073847 w 12192002"/>
              <a:gd name="connsiteY7" fmla="*/ 0 h 2116463"/>
              <a:gd name="connsiteX8" fmla="*/ 6168673 w 12192002"/>
              <a:gd name="connsiteY8" fmla="*/ 20462 h 2116463"/>
              <a:gd name="connsiteX9" fmla="*/ 6317559 w 12192002"/>
              <a:gd name="connsiteY9" fmla="*/ 22549 h 2116463"/>
              <a:gd name="connsiteX10" fmla="*/ 6549454 w 12192002"/>
              <a:gd name="connsiteY10" fmla="*/ 69349 h 2116463"/>
              <a:gd name="connsiteX11" fmla="*/ 6708221 w 12192002"/>
              <a:gd name="connsiteY11" fmla="*/ 98125 h 2116463"/>
              <a:gd name="connsiteX12" fmla="*/ 6904145 w 12192002"/>
              <a:gd name="connsiteY12" fmla="*/ 126080 h 2116463"/>
              <a:gd name="connsiteX13" fmla="*/ 7018495 w 12192002"/>
              <a:gd name="connsiteY13" fmla="*/ 155586 h 2116463"/>
              <a:gd name="connsiteX14" fmla="*/ 7096987 w 12192002"/>
              <a:gd name="connsiteY14" fmla="*/ 155212 h 2116463"/>
              <a:gd name="connsiteX15" fmla="*/ 7170807 w 12192002"/>
              <a:gd name="connsiteY15" fmla="*/ 167440 h 2116463"/>
              <a:gd name="connsiteX16" fmla="*/ 7197003 w 12192002"/>
              <a:gd name="connsiteY16" fmla="*/ 172088 h 2116463"/>
              <a:gd name="connsiteX17" fmla="*/ 7201101 w 12192002"/>
              <a:gd name="connsiteY17" fmla="*/ 177446 h 2116463"/>
              <a:gd name="connsiteX18" fmla="*/ 7218559 w 12192002"/>
              <a:gd name="connsiteY18" fmla="*/ 181996 h 2116463"/>
              <a:gd name="connsiteX19" fmla="*/ 7310852 w 12192002"/>
              <a:gd name="connsiteY19" fmla="*/ 207245 h 2116463"/>
              <a:gd name="connsiteX20" fmla="*/ 7312179 w 12192002"/>
              <a:gd name="connsiteY20" fmla="*/ 205803 h 2116463"/>
              <a:gd name="connsiteX21" fmla="*/ 7405390 w 12192002"/>
              <a:gd name="connsiteY21" fmla="*/ 196208 h 2116463"/>
              <a:gd name="connsiteX22" fmla="*/ 7495794 w 12192002"/>
              <a:gd name="connsiteY22" fmla="*/ 188103 h 2116463"/>
              <a:gd name="connsiteX23" fmla="*/ 7507039 w 12192002"/>
              <a:gd name="connsiteY23" fmla="*/ 190055 h 2116463"/>
              <a:gd name="connsiteX24" fmla="*/ 7507411 w 12192002"/>
              <a:gd name="connsiteY24" fmla="*/ 189728 h 2116463"/>
              <a:gd name="connsiteX25" fmla="*/ 7519570 w 12192002"/>
              <a:gd name="connsiteY25" fmla="*/ 191063 h 2116463"/>
              <a:gd name="connsiteX26" fmla="*/ 7527542 w 12192002"/>
              <a:gd name="connsiteY26" fmla="*/ 193616 h 2116463"/>
              <a:gd name="connsiteX27" fmla="*/ 7614346 w 12192002"/>
              <a:gd name="connsiteY27" fmla="*/ 199444 h 2116463"/>
              <a:gd name="connsiteX28" fmla="*/ 7718744 w 12192002"/>
              <a:gd name="connsiteY28" fmla="*/ 195973 h 2116463"/>
              <a:gd name="connsiteX29" fmla="*/ 7905407 w 12192002"/>
              <a:gd name="connsiteY29" fmla="*/ 221688 h 2116463"/>
              <a:gd name="connsiteX30" fmla="*/ 8090271 w 12192002"/>
              <a:gd name="connsiteY30" fmla="*/ 263661 h 2116463"/>
              <a:gd name="connsiteX31" fmla="*/ 8245834 w 12192002"/>
              <a:gd name="connsiteY31" fmla="*/ 309822 h 2116463"/>
              <a:gd name="connsiteX32" fmla="*/ 8252033 w 12192002"/>
              <a:gd name="connsiteY32" fmla="*/ 322814 h 2116463"/>
              <a:gd name="connsiteX33" fmla="*/ 8263376 w 12192002"/>
              <a:gd name="connsiteY33" fmla="*/ 332657 h 2116463"/>
              <a:gd name="connsiteX34" fmla="*/ 8266075 w 12192002"/>
              <a:gd name="connsiteY34" fmla="*/ 332427 h 2116463"/>
              <a:gd name="connsiteX35" fmla="*/ 8283149 w 12192002"/>
              <a:gd name="connsiteY35" fmla="*/ 339602 h 2116463"/>
              <a:gd name="connsiteX36" fmla="*/ 8284276 w 12192002"/>
              <a:gd name="connsiteY36" fmla="*/ 344045 h 2116463"/>
              <a:gd name="connsiteX37" fmla="*/ 8295173 w 12192002"/>
              <a:gd name="connsiteY37" fmla="*/ 349868 h 2116463"/>
              <a:gd name="connsiteX38" fmla="*/ 8314432 w 12192002"/>
              <a:gd name="connsiteY38" fmla="*/ 363763 h 2116463"/>
              <a:gd name="connsiteX39" fmla="*/ 8320104 w 12192002"/>
              <a:gd name="connsiteY39" fmla="*/ 364089 h 2116463"/>
              <a:gd name="connsiteX40" fmla="*/ 8352372 w 12192002"/>
              <a:gd name="connsiteY40" fmla="*/ 381507 h 2116463"/>
              <a:gd name="connsiteX41" fmla="*/ 8353799 w 12192002"/>
              <a:gd name="connsiteY41" fmla="*/ 380667 h 2116463"/>
              <a:gd name="connsiteX42" fmla="*/ 8367182 w 12192002"/>
              <a:gd name="connsiteY42" fmla="*/ 380861 h 2116463"/>
              <a:gd name="connsiteX43" fmla="*/ 8490249 w 12192002"/>
              <a:gd name="connsiteY43" fmla="*/ 394903 h 2116463"/>
              <a:gd name="connsiteX44" fmla="*/ 8497594 w 12192002"/>
              <a:gd name="connsiteY44" fmla="*/ 397953 h 2116463"/>
              <a:gd name="connsiteX45" fmla="*/ 8497968 w 12192002"/>
              <a:gd name="connsiteY45" fmla="*/ 397774 h 2116463"/>
              <a:gd name="connsiteX46" fmla="*/ 8506167 w 12192002"/>
              <a:gd name="connsiteY46" fmla="*/ 400512 h 2116463"/>
              <a:gd name="connsiteX47" fmla="*/ 8510983 w 12192002"/>
              <a:gd name="connsiteY47" fmla="*/ 403513 h 2116463"/>
              <a:gd name="connsiteX48" fmla="*/ 8525230 w 12192002"/>
              <a:gd name="connsiteY48" fmla="*/ 409428 h 2116463"/>
              <a:gd name="connsiteX49" fmla="*/ 8596071 w 12192002"/>
              <a:gd name="connsiteY49" fmla="*/ 394586 h 2116463"/>
              <a:gd name="connsiteX50" fmla="*/ 8707847 w 12192002"/>
              <a:gd name="connsiteY50" fmla="*/ 403158 h 2116463"/>
              <a:gd name="connsiteX51" fmla="*/ 8752444 w 12192002"/>
              <a:gd name="connsiteY51" fmla="*/ 405259 h 2116463"/>
              <a:gd name="connsiteX52" fmla="*/ 8928988 w 12192002"/>
              <a:gd name="connsiteY52" fmla="*/ 424491 h 2116463"/>
              <a:gd name="connsiteX53" fmla="*/ 8963048 w 12192002"/>
              <a:gd name="connsiteY53" fmla="*/ 421303 h 2116463"/>
              <a:gd name="connsiteX54" fmla="*/ 8968011 w 12192002"/>
              <a:gd name="connsiteY54" fmla="*/ 419078 h 2116463"/>
              <a:gd name="connsiteX55" fmla="*/ 8974337 w 12192002"/>
              <a:gd name="connsiteY55" fmla="*/ 418378 h 2116463"/>
              <a:gd name="connsiteX56" fmla="*/ 8990394 w 12192002"/>
              <a:gd name="connsiteY56" fmla="*/ 421604 h 2116463"/>
              <a:gd name="connsiteX57" fmla="*/ 8996232 w 12192002"/>
              <a:gd name="connsiteY57" fmla="*/ 423665 h 2116463"/>
              <a:gd name="connsiteX58" fmla="*/ 9005201 w 12192002"/>
              <a:gd name="connsiteY58" fmla="*/ 424876 h 2116463"/>
              <a:gd name="connsiteX59" fmla="*/ 9005486 w 12192002"/>
              <a:gd name="connsiteY59" fmla="*/ 424636 h 2116463"/>
              <a:gd name="connsiteX60" fmla="*/ 9053453 w 12192002"/>
              <a:gd name="connsiteY60" fmla="*/ 427921 h 2116463"/>
              <a:gd name="connsiteX61" fmla="*/ 9113812 w 12192002"/>
              <a:gd name="connsiteY61" fmla="*/ 419607 h 2116463"/>
              <a:gd name="connsiteX62" fmla="*/ 9137318 w 12192002"/>
              <a:gd name="connsiteY62" fmla="*/ 418241 h 2116463"/>
              <a:gd name="connsiteX63" fmla="*/ 9150210 w 12192002"/>
              <a:gd name="connsiteY63" fmla="*/ 416072 h 2116463"/>
              <a:gd name="connsiteX64" fmla="*/ 9151232 w 12192002"/>
              <a:gd name="connsiteY64" fmla="*/ 415007 h 2116463"/>
              <a:gd name="connsiteX65" fmla="*/ 9189246 w 12192002"/>
              <a:gd name="connsiteY65" fmla="*/ 426209 h 2116463"/>
              <a:gd name="connsiteX66" fmla="*/ 9194810 w 12192002"/>
              <a:gd name="connsiteY66" fmla="*/ 435448 h 2116463"/>
              <a:gd name="connsiteX67" fmla="*/ 9231370 w 12192002"/>
              <a:gd name="connsiteY67" fmla="*/ 445527 h 2116463"/>
              <a:gd name="connsiteX68" fmla="*/ 9343052 w 12192002"/>
              <a:gd name="connsiteY68" fmla="*/ 497432 h 2116463"/>
              <a:gd name="connsiteX69" fmla="*/ 9584507 w 12192002"/>
              <a:gd name="connsiteY69" fmla="*/ 543134 h 2116463"/>
              <a:gd name="connsiteX70" fmla="*/ 9728309 w 12192002"/>
              <a:gd name="connsiteY70" fmla="*/ 554554 h 2116463"/>
              <a:gd name="connsiteX71" fmla="*/ 9847792 w 12192002"/>
              <a:gd name="connsiteY71" fmla="*/ 574761 h 2116463"/>
              <a:gd name="connsiteX72" fmla="*/ 9960019 w 12192002"/>
              <a:gd name="connsiteY72" fmla="*/ 581529 h 2116463"/>
              <a:gd name="connsiteX73" fmla="*/ 10039240 w 12192002"/>
              <a:gd name="connsiteY73" fmla="*/ 597044 h 2116463"/>
              <a:gd name="connsiteX74" fmla="*/ 10082169 w 12192002"/>
              <a:gd name="connsiteY74" fmla="*/ 595380 h 2116463"/>
              <a:gd name="connsiteX75" fmla="*/ 10126500 w 12192002"/>
              <a:gd name="connsiteY75" fmla="*/ 597475 h 2116463"/>
              <a:gd name="connsiteX76" fmla="*/ 10261101 w 12192002"/>
              <a:gd name="connsiteY76" fmla="*/ 608990 h 2116463"/>
              <a:gd name="connsiteX77" fmla="*/ 10336855 w 12192002"/>
              <a:gd name="connsiteY77" fmla="*/ 618741 h 2116463"/>
              <a:gd name="connsiteX78" fmla="*/ 10383868 w 12192002"/>
              <a:gd name="connsiteY78" fmla="*/ 619352 h 2116463"/>
              <a:gd name="connsiteX79" fmla="*/ 10445984 w 12192002"/>
              <a:gd name="connsiteY79" fmla="*/ 623199 h 2116463"/>
              <a:gd name="connsiteX80" fmla="*/ 10519280 w 12192002"/>
              <a:gd name="connsiteY80" fmla="*/ 625257 h 2116463"/>
              <a:gd name="connsiteX81" fmla="*/ 10644619 w 12192002"/>
              <a:gd name="connsiteY81" fmla="*/ 645503 h 2116463"/>
              <a:gd name="connsiteX82" fmla="*/ 10857724 w 12192002"/>
              <a:gd name="connsiteY82" fmla="*/ 706621 h 2116463"/>
              <a:gd name="connsiteX83" fmla="*/ 10951063 w 12192002"/>
              <a:gd name="connsiteY83" fmla="*/ 719704 h 2116463"/>
              <a:gd name="connsiteX84" fmla="*/ 11030956 w 12192002"/>
              <a:gd name="connsiteY84" fmla="*/ 714948 h 2116463"/>
              <a:gd name="connsiteX85" fmla="*/ 11085938 w 12192002"/>
              <a:gd name="connsiteY85" fmla="*/ 717829 h 2116463"/>
              <a:gd name="connsiteX86" fmla="*/ 11143411 w 12192002"/>
              <a:gd name="connsiteY86" fmla="*/ 727078 h 2116463"/>
              <a:gd name="connsiteX87" fmla="*/ 11195087 w 12192002"/>
              <a:gd name="connsiteY87" fmla="*/ 726431 h 2116463"/>
              <a:gd name="connsiteX88" fmla="*/ 11273972 w 12192002"/>
              <a:gd name="connsiteY88" fmla="*/ 747450 h 2116463"/>
              <a:gd name="connsiteX89" fmla="*/ 11369715 w 12192002"/>
              <a:gd name="connsiteY89" fmla="*/ 807118 h 2116463"/>
              <a:gd name="connsiteX90" fmla="*/ 11462695 w 12192002"/>
              <a:gd name="connsiteY90" fmla="*/ 868591 h 2116463"/>
              <a:gd name="connsiteX91" fmla="*/ 11516473 w 12192002"/>
              <a:gd name="connsiteY91" fmla="*/ 922143 h 2116463"/>
              <a:gd name="connsiteX92" fmla="*/ 11630749 w 12192002"/>
              <a:gd name="connsiteY92" fmla="*/ 984032 h 2116463"/>
              <a:gd name="connsiteX93" fmla="*/ 11712382 w 12192002"/>
              <a:gd name="connsiteY93" fmla="*/ 1041801 h 2116463"/>
              <a:gd name="connsiteX94" fmla="*/ 11876461 w 12192002"/>
              <a:gd name="connsiteY94" fmla="*/ 1073121 h 2116463"/>
              <a:gd name="connsiteX95" fmla="*/ 11931502 w 12192002"/>
              <a:gd name="connsiteY95" fmla="*/ 1085501 h 2116463"/>
              <a:gd name="connsiteX96" fmla="*/ 12052936 w 12192002"/>
              <a:gd name="connsiteY96" fmla="*/ 1070019 h 2116463"/>
              <a:gd name="connsiteX97" fmla="*/ 12140863 w 12192002"/>
              <a:gd name="connsiteY97" fmla="*/ 1028973 h 2116463"/>
              <a:gd name="connsiteX98" fmla="*/ 12192002 w 12192002"/>
              <a:gd name="connsiteY98" fmla="*/ 1009775 h 2116463"/>
              <a:gd name="connsiteX99" fmla="*/ 12192002 w 12192002"/>
              <a:gd name="connsiteY99" fmla="*/ 1949486 h 2116463"/>
              <a:gd name="connsiteX100" fmla="*/ 12192000 w 12192002"/>
              <a:gd name="connsiteY100" fmla="*/ 1949486 h 2116463"/>
              <a:gd name="connsiteX101" fmla="*/ 12192000 w 12192002"/>
              <a:gd name="connsiteY101" fmla="*/ 2116463 h 2116463"/>
              <a:gd name="connsiteX102" fmla="*/ 0 w 12192002"/>
              <a:gd name="connsiteY102" fmla="*/ 2116463 h 2116463"/>
              <a:gd name="connsiteX103" fmla="*/ 0 w 12192002"/>
              <a:gd name="connsiteY103" fmla="*/ 1342264 h 2116463"/>
              <a:gd name="connsiteX104" fmla="*/ 2 w 12192002"/>
              <a:gd name="connsiteY104" fmla="*/ 1342264 h 2116463"/>
              <a:gd name="connsiteX105" fmla="*/ 2 w 12192002"/>
              <a:gd name="connsiteY105" fmla="*/ 585954 h 2116463"/>
              <a:gd name="connsiteX106" fmla="*/ 15526 w 12192002"/>
              <a:gd name="connsiteY106" fmla="*/ 580485 h 2116463"/>
              <a:gd name="connsiteX107" fmla="*/ 118381 w 12192002"/>
              <a:gd name="connsiteY107" fmla="*/ 577629 h 2116463"/>
              <a:gd name="connsiteX108" fmla="*/ 292435 w 12192002"/>
              <a:gd name="connsiteY108" fmla="*/ 525824 h 2116463"/>
              <a:gd name="connsiteX109" fmla="*/ 404015 w 12192002"/>
              <a:gd name="connsiteY109" fmla="*/ 505128 h 2116463"/>
              <a:gd name="connsiteX110" fmla="*/ 445099 w 12192002"/>
              <a:gd name="connsiteY110" fmla="*/ 499305 h 2116463"/>
              <a:gd name="connsiteX111" fmla="*/ 571717 w 12192002"/>
              <a:gd name="connsiteY111" fmla="*/ 461275 h 2116463"/>
              <a:gd name="connsiteX112" fmla="*/ 578535 w 12192002"/>
              <a:gd name="connsiteY112" fmla="*/ 461464 h 2116463"/>
              <a:gd name="connsiteX113" fmla="*/ 596792 w 12192002"/>
              <a:gd name="connsiteY113" fmla="*/ 458812 h 2116463"/>
              <a:gd name="connsiteX114" fmla="*/ 708875 w 12192002"/>
              <a:gd name="connsiteY114" fmla="*/ 415954 h 2116463"/>
              <a:gd name="connsiteX115" fmla="*/ 719742 w 12192002"/>
              <a:gd name="connsiteY115" fmla="*/ 410277 h 2116463"/>
              <a:gd name="connsiteX116" fmla="*/ 720047 w 12192002"/>
              <a:gd name="connsiteY116" fmla="*/ 409015 h 2116463"/>
              <a:gd name="connsiteX117" fmla="*/ 763053 w 12192002"/>
              <a:gd name="connsiteY117" fmla="*/ 408244 h 2116463"/>
              <a:gd name="connsiteX118" fmla="*/ 767901 w 12192002"/>
              <a:gd name="connsiteY118" fmla="*/ 406023 h 2116463"/>
              <a:gd name="connsiteX119" fmla="*/ 797041 w 12192002"/>
              <a:gd name="connsiteY119" fmla="*/ 408230 h 2116463"/>
              <a:gd name="connsiteX120" fmla="*/ 811506 w 12192002"/>
              <a:gd name="connsiteY120" fmla="*/ 407925 h 2116463"/>
              <a:gd name="connsiteX121" fmla="*/ 816809 w 12192002"/>
              <a:gd name="connsiteY121" fmla="*/ 410819 h 2116463"/>
              <a:gd name="connsiteX122" fmla="*/ 837540 w 12192002"/>
              <a:gd name="connsiteY122" fmla="*/ 408855 h 2116463"/>
              <a:gd name="connsiteX123" fmla="*/ 858269 w 12192002"/>
              <a:gd name="connsiteY123" fmla="*/ 410068 h 2116463"/>
              <a:gd name="connsiteX124" fmla="*/ 948732 w 12192002"/>
              <a:gd name="connsiteY124" fmla="*/ 398230 h 2116463"/>
              <a:gd name="connsiteX125" fmla="*/ 1149979 w 12192002"/>
              <a:gd name="connsiteY125" fmla="*/ 400635 h 2116463"/>
              <a:gd name="connsiteX126" fmla="*/ 1496110 w 12192002"/>
              <a:gd name="connsiteY126" fmla="*/ 351200 h 2116463"/>
              <a:gd name="connsiteX127" fmla="*/ 1608669 w 12192002"/>
              <a:gd name="connsiteY127" fmla="*/ 325610 h 2116463"/>
              <a:gd name="connsiteX128" fmla="*/ 1675071 w 12192002"/>
              <a:gd name="connsiteY128" fmla="*/ 318713 h 2116463"/>
              <a:gd name="connsiteX129" fmla="*/ 1738204 w 12192002"/>
              <a:gd name="connsiteY129" fmla="*/ 302364 h 2116463"/>
              <a:gd name="connsiteX130" fmla="*/ 1786655 w 12192002"/>
              <a:gd name="connsiteY130" fmla="*/ 297313 h 2116463"/>
              <a:gd name="connsiteX131" fmla="*/ 1873080 w 12192002"/>
              <a:gd name="connsiteY131" fmla="*/ 324935 h 2116463"/>
              <a:gd name="connsiteX132" fmla="*/ 1921650 w 12192002"/>
              <a:gd name="connsiteY132" fmla="*/ 326530 h 2116463"/>
              <a:gd name="connsiteX133" fmla="*/ 1928172 w 12192002"/>
              <a:gd name="connsiteY133" fmla="*/ 321699 h 2116463"/>
              <a:gd name="connsiteX134" fmla="*/ 1997356 w 12192002"/>
              <a:gd name="connsiteY134" fmla="*/ 343644 h 2116463"/>
              <a:gd name="connsiteX135" fmla="*/ 2094665 w 12192002"/>
              <a:gd name="connsiteY135" fmla="*/ 335624 h 2116463"/>
              <a:gd name="connsiteX136" fmla="*/ 2208578 w 12192002"/>
              <a:gd name="connsiteY136" fmla="*/ 318913 h 2116463"/>
              <a:gd name="connsiteX137" fmla="*/ 2315112 w 12192002"/>
              <a:gd name="connsiteY137" fmla="*/ 313680 h 2116463"/>
              <a:gd name="connsiteX138" fmla="*/ 2443255 w 12192002"/>
              <a:gd name="connsiteY138" fmla="*/ 322147 h 2116463"/>
              <a:gd name="connsiteX139" fmla="*/ 2568028 w 12192002"/>
              <a:gd name="connsiteY139" fmla="*/ 336048 h 2116463"/>
              <a:gd name="connsiteX140" fmla="*/ 2646527 w 12192002"/>
              <a:gd name="connsiteY140" fmla="*/ 309807 h 2116463"/>
              <a:gd name="connsiteX141" fmla="*/ 2781569 w 12192002"/>
              <a:gd name="connsiteY141" fmla="*/ 320343 h 2116463"/>
              <a:gd name="connsiteX142" fmla="*/ 3030291 w 12192002"/>
              <a:gd name="connsiteY142" fmla="*/ 342164 h 2116463"/>
              <a:gd name="connsiteX143" fmla="*/ 3142556 w 12192002"/>
              <a:gd name="connsiteY143" fmla="*/ 344807 h 2116463"/>
              <a:gd name="connsiteX144" fmla="*/ 3262356 w 12192002"/>
              <a:gd name="connsiteY144" fmla="*/ 352582 h 2116463"/>
              <a:gd name="connsiteX145" fmla="*/ 3341698 w 12192002"/>
              <a:gd name="connsiteY145" fmla="*/ 358459 h 2116463"/>
              <a:gd name="connsiteX146" fmla="*/ 3344026 w 12192002"/>
              <a:gd name="connsiteY146" fmla="*/ 357484 h 2116463"/>
              <a:gd name="connsiteX147" fmla="*/ 3363888 w 12192002"/>
              <a:gd name="connsiteY147" fmla="*/ 359166 h 2116463"/>
              <a:gd name="connsiteX148" fmla="*/ 3400728 w 12192002"/>
              <a:gd name="connsiteY148" fmla="*/ 376118 h 2116463"/>
              <a:gd name="connsiteX149" fmla="*/ 3473223 w 12192002"/>
              <a:gd name="connsiteY149" fmla="*/ 364070 h 2116463"/>
              <a:gd name="connsiteX150" fmla="*/ 3536135 w 12192002"/>
              <a:gd name="connsiteY150" fmla="*/ 360409 h 2116463"/>
              <a:gd name="connsiteX151" fmla="*/ 3585978 w 12192002"/>
              <a:gd name="connsiteY151" fmla="*/ 350710 h 2116463"/>
              <a:gd name="connsiteX152" fmla="*/ 3594501 w 12192002"/>
              <a:gd name="connsiteY152" fmla="*/ 351400 h 2116463"/>
              <a:gd name="connsiteX153" fmla="*/ 3594736 w 12192002"/>
              <a:gd name="connsiteY153" fmla="*/ 351131 h 2116463"/>
              <a:gd name="connsiteX154" fmla="*/ 3603855 w 12192002"/>
              <a:gd name="connsiteY154" fmla="*/ 351295 h 2116463"/>
              <a:gd name="connsiteX155" fmla="*/ 3610035 w 12192002"/>
              <a:gd name="connsiteY155" fmla="*/ 352657 h 2116463"/>
              <a:gd name="connsiteX156" fmla="*/ 3682513 w 12192002"/>
              <a:gd name="connsiteY156" fmla="*/ 320386 h 2116463"/>
              <a:gd name="connsiteX157" fmla="*/ 3789760 w 12192002"/>
              <a:gd name="connsiteY157" fmla="*/ 296463 h 2116463"/>
              <a:gd name="connsiteX158" fmla="*/ 3897275 w 12192002"/>
              <a:gd name="connsiteY158" fmla="*/ 276225 h 2116463"/>
              <a:gd name="connsiteX159" fmla="*/ 3936846 w 12192002"/>
              <a:gd name="connsiteY159" fmla="*/ 270570 h 2116463"/>
              <a:gd name="connsiteX160" fmla="*/ 4004538 w 12192002"/>
              <a:gd name="connsiteY160" fmla="*/ 253113 h 2116463"/>
              <a:gd name="connsiteX161" fmla="*/ 4033778 w 12192002"/>
              <a:gd name="connsiteY161" fmla="*/ 240545 h 2116463"/>
              <a:gd name="connsiteX162" fmla="*/ 4035363 w 12192002"/>
              <a:gd name="connsiteY162" fmla="*/ 240780 h 2116463"/>
              <a:gd name="connsiteX163" fmla="*/ 4036996 w 12192002"/>
              <a:gd name="connsiteY163" fmla="*/ 237113 h 2116463"/>
              <a:gd name="connsiteX164" fmla="*/ 4042364 w 12192002"/>
              <a:gd name="connsiteY164" fmla="*/ 234679 h 2116463"/>
              <a:gd name="connsiteX165" fmla="*/ 4058954 w 12192002"/>
              <a:gd name="connsiteY165" fmla="*/ 233058 h 2116463"/>
              <a:gd name="connsiteX166" fmla="*/ 4065510 w 12192002"/>
              <a:gd name="connsiteY166" fmla="*/ 233276 h 2116463"/>
              <a:gd name="connsiteX167" fmla="*/ 4074427 w 12192002"/>
              <a:gd name="connsiteY167" fmla="*/ 231832 h 2116463"/>
              <a:gd name="connsiteX168" fmla="*/ 4074546 w 12192002"/>
              <a:gd name="connsiteY168" fmla="*/ 231533 h 2116463"/>
              <a:gd name="connsiteX169" fmla="*/ 4083097 w 12192002"/>
              <a:gd name="connsiteY169" fmla="*/ 230698 h 2116463"/>
              <a:gd name="connsiteX170" fmla="*/ 4142745 w 12192002"/>
              <a:gd name="connsiteY170" fmla="*/ 204165 h 2116463"/>
              <a:gd name="connsiteX171" fmla="*/ 4191248 w 12192002"/>
              <a:gd name="connsiteY171" fmla="*/ 188300 h 2116463"/>
              <a:gd name="connsiteX172" fmla="*/ 4201744 w 12192002"/>
              <a:gd name="connsiteY172" fmla="*/ 182666 h 2116463"/>
              <a:gd name="connsiteX173" fmla="*/ 4202048 w 12192002"/>
              <a:gd name="connsiteY173" fmla="*/ 181407 h 2116463"/>
              <a:gd name="connsiteX174" fmla="*/ 4248116 w 12192002"/>
              <a:gd name="connsiteY174" fmla="*/ 178612 h 2116463"/>
              <a:gd name="connsiteX175" fmla="*/ 4276141 w 12192002"/>
              <a:gd name="connsiteY175" fmla="*/ 180936 h 2116463"/>
              <a:gd name="connsiteX176" fmla="*/ 4290062 w 12192002"/>
              <a:gd name="connsiteY176" fmla="*/ 180690 h 2116463"/>
              <a:gd name="connsiteX177" fmla="*/ 4295143 w 12192002"/>
              <a:gd name="connsiteY177" fmla="*/ 183607 h 2116463"/>
              <a:gd name="connsiteX178" fmla="*/ 4315108 w 12192002"/>
              <a:gd name="connsiteY178" fmla="*/ 181728 h 2116463"/>
              <a:gd name="connsiteX179" fmla="*/ 4316965 w 12192002"/>
              <a:gd name="connsiteY179" fmla="*/ 180387 h 2116463"/>
              <a:gd name="connsiteX180" fmla="*/ 4376488 w 12192002"/>
              <a:gd name="connsiteY180" fmla="*/ 162330 h 2116463"/>
              <a:gd name="connsiteX181" fmla="*/ 4442156 w 12192002"/>
              <a:gd name="connsiteY181" fmla="*/ 160984 h 2116463"/>
              <a:gd name="connsiteX182" fmla="*/ 4524889 w 12192002"/>
              <a:gd name="connsiteY182" fmla="*/ 170071 h 2116463"/>
              <a:gd name="connsiteX183" fmla="*/ 4715526 w 12192002"/>
              <a:gd name="connsiteY183" fmla="*/ 165103 h 2116463"/>
              <a:gd name="connsiteX184" fmla="*/ 4762447 w 12192002"/>
              <a:gd name="connsiteY184" fmla="*/ 156615 h 2116463"/>
              <a:gd name="connsiteX185" fmla="*/ 4840439 w 12192002"/>
              <a:gd name="connsiteY185" fmla="*/ 128847 h 2116463"/>
              <a:gd name="connsiteX186" fmla="*/ 5011513 w 12192002"/>
              <a:gd name="connsiteY186" fmla="*/ 104830 h 2116463"/>
              <a:gd name="connsiteX187" fmla="*/ 5065790 w 12192002"/>
              <a:gd name="connsiteY187" fmla="*/ 88449 h 2116463"/>
              <a:gd name="connsiteX188" fmla="*/ 5121659 w 12192002"/>
              <a:gd name="connsiteY188" fmla="*/ 95020 h 2116463"/>
              <a:gd name="connsiteX189" fmla="*/ 5139595 w 12192002"/>
              <a:gd name="connsiteY189" fmla="*/ 84167 h 2116463"/>
              <a:gd name="connsiteX190" fmla="*/ 5142598 w 12192002"/>
              <a:gd name="connsiteY190" fmla="*/ 82066 h 2116463"/>
              <a:gd name="connsiteX191" fmla="*/ 5156554 w 12192002"/>
              <a:gd name="connsiteY191" fmla="*/ 78666 h 2116463"/>
              <a:gd name="connsiteX192" fmla="*/ 5174660 w 12192002"/>
              <a:gd name="connsiteY192" fmla="*/ 71443 h 2116463"/>
              <a:gd name="connsiteX193" fmla="*/ 5222961 w 12192002"/>
              <a:gd name="connsiteY193" fmla="*/ 68453 h 2116463"/>
              <a:gd name="connsiteX194" fmla="*/ 5261763 w 12192002"/>
              <a:gd name="connsiteY194" fmla="*/ 57329 h 2116463"/>
              <a:gd name="connsiteX195" fmla="*/ 5381667 w 12192002"/>
              <a:gd name="connsiteY195" fmla="*/ 36912 h 2116463"/>
              <a:gd name="connsiteX196" fmla="*/ 5432760 w 12192002"/>
              <a:gd name="connsiteY196" fmla="*/ 19210 h 2116463"/>
              <a:gd name="connsiteX197" fmla="*/ 5470905 w 12192002"/>
              <a:gd name="connsiteY197" fmla="*/ 7957 h 2116463"/>
              <a:gd name="connsiteX198" fmla="*/ 5608808 w 12192002"/>
              <a:gd name="connsiteY198" fmla="*/ 13675 h 2116463"/>
              <a:gd name="connsiteX0" fmla="*/ 5608808 w 12192002"/>
              <a:gd name="connsiteY0" fmla="*/ 13675 h 2116463"/>
              <a:gd name="connsiteX1" fmla="*/ 5754380 w 12192002"/>
              <a:gd name="connsiteY1" fmla="*/ 9764 h 2116463"/>
              <a:gd name="connsiteX2" fmla="*/ 5957375 w 12192002"/>
              <a:gd name="connsiteY2" fmla="*/ 10652 h 2116463"/>
              <a:gd name="connsiteX3" fmla="*/ 6010090 w 12192002"/>
              <a:gd name="connsiteY3" fmla="*/ 14296 h 2116463"/>
              <a:gd name="connsiteX4" fmla="*/ 6041282 w 12192002"/>
              <a:gd name="connsiteY4" fmla="*/ 9203 h 2116463"/>
              <a:gd name="connsiteX5" fmla="*/ 6048637 w 12192002"/>
              <a:gd name="connsiteY5" fmla="*/ 854 h 2116463"/>
              <a:gd name="connsiteX6" fmla="*/ 6068529 w 12192002"/>
              <a:gd name="connsiteY6" fmla="*/ 1537 h 2116463"/>
              <a:gd name="connsiteX7" fmla="*/ 6073847 w 12192002"/>
              <a:gd name="connsiteY7" fmla="*/ 0 h 2116463"/>
              <a:gd name="connsiteX8" fmla="*/ 6168673 w 12192002"/>
              <a:gd name="connsiteY8" fmla="*/ 20462 h 2116463"/>
              <a:gd name="connsiteX9" fmla="*/ 6317559 w 12192002"/>
              <a:gd name="connsiteY9" fmla="*/ 37352 h 2116463"/>
              <a:gd name="connsiteX10" fmla="*/ 6549454 w 12192002"/>
              <a:gd name="connsiteY10" fmla="*/ 69349 h 2116463"/>
              <a:gd name="connsiteX11" fmla="*/ 6708221 w 12192002"/>
              <a:gd name="connsiteY11" fmla="*/ 98125 h 2116463"/>
              <a:gd name="connsiteX12" fmla="*/ 6904145 w 12192002"/>
              <a:gd name="connsiteY12" fmla="*/ 126080 h 2116463"/>
              <a:gd name="connsiteX13" fmla="*/ 7018495 w 12192002"/>
              <a:gd name="connsiteY13" fmla="*/ 155586 h 2116463"/>
              <a:gd name="connsiteX14" fmla="*/ 7096987 w 12192002"/>
              <a:gd name="connsiteY14" fmla="*/ 155212 h 2116463"/>
              <a:gd name="connsiteX15" fmla="*/ 7170807 w 12192002"/>
              <a:gd name="connsiteY15" fmla="*/ 167440 h 2116463"/>
              <a:gd name="connsiteX16" fmla="*/ 7197003 w 12192002"/>
              <a:gd name="connsiteY16" fmla="*/ 172088 h 2116463"/>
              <a:gd name="connsiteX17" fmla="*/ 7201101 w 12192002"/>
              <a:gd name="connsiteY17" fmla="*/ 177446 h 2116463"/>
              <a:gd name="connsiteX18" fmla="*/ 7218559 w 12192002"/>
              <a:gd name="connsiteY18" fmla="*/ 181996 h 2116463"/>
              <a:gd name="connsiteX19" fmla="*/ 7310852 w 12192002"/>
              <a:gd name="connsiteY19" fmla="*/ 207245 h 2116463"/>
              <a:gd name="connsiteX20" fmla="*/ 7312179 w 12192002"/>
              <a:gd name="connsiteY20" fmla="*/ 205803 h 2116463"/>
              <a:gd name="connsiteX21" fmla="*/ 7405390 w 12192002"/>
              <a:gd name="connsiteY21" fmla="*/ 196208 h 2116463"/>
              <a:gd name="connsiteX22" fmla="*/ 7495794 w 12192002"/>
              <a:gd name="connsiteY22" fmla="*/ 188103 h 2116463"/>
              <a:gd name="connsiteX23" fmla="*/ 7507039 w 12192002"/>
              <a:gd name="connsiteY23" fmla="*/ 190055 h 2116463"/>
              <a:gd name="connsiteX24" fmla="*/ 7507411 w 12192002"/>
              <a:gd name="connsiteY24" fmla="*/ 189728 h 2116463"/>
              <a:gd name="connsiteX25" fmla="*/ 7519570 w 12192002"/>
              <a:gd name="connsiteY25" fmla="*/ 191063 h 2116463"/>
              <a:gd name="connsiteX26" fmla="*/ 7527542 w 12192002"/>
              <a:gd name="connsiteY26" fmla="*/ 193616 h 2116463"/>
              <a:gd name="connsiteX27" fmla="*/ 7614346 w 12192002"/>
              <a:gd name="connsiteY27" fmla="*/ 199444 h 2116463"/>
              <a:gd name="connsiteX28" fmla="*/ 7718744 w 12192002"/>
              <a:gd name="connsiteY28" fmla="*/ 195973 h 2116463"/>
              <a:gd name="connsiteX29" fmla="*/ 7905407 w 12192002"/>
              <a:gd name="connsiteY29" fmla="*/ 221688 h 2116463"/>
              <a:gd name="connsiteX30" fmla="*/ 8090271 w 12192002"/>
              <a:gd name="connsiteY30" fmla="*/ 263661 h 2116463"/>
              <a:gd name="connsiteX31" fmla="*/ 8245834 w 12192002"/>
              <a:gd name="connsiteY31" fmla="*/ 309822 h 2116463"/>
              <a:gd name="connsiteX32" fmla="*/ 8252033 w 12192002"/>
              <a:gd name="connsiteY32" fmla="*/ 322814 h 2116463"/>
              <a:gd name="connsiteX33" fmla="*/ 8263376 w 12192002"/>
              <a:gd name="connsiteY33" fmla="*/ 332657 h 2116463"/>
              <a:gd name="connsiteX34" fmla="*/ 8266075 w 12192002"/>
              <a:gd name="connsiteY34" fmla="*/ 332427 h 2116463"/>
              <a:gd name="connsiteX35" fmla="*/ 8283149 w 12192002"/>
              <a:gd name="connsiteY35" fmla="*/ 339602 h 2116463"/>
              <a:gd name="connsiteX36" fmla="*/ 8284276 w 12192002"/>
              <a:gd name="connsiteY36" fmla="*/ 344045 h 2116463"/>
              <a:gd name="connsiteX37" fmla="*/ 8295173 w 12192002"/>
              <a:gd name="connsiteY37" fmla="*/ 349868 h 2116463"/>
              <a:gd name="connsiteX38" fmla="*/ 8314432 w 12192002"/>
              <a:gd name="connsiteY38" fmla="*/ 363763 h 2116463"/>
              <a:gd name="connsiteX39" fmla="*/ 8320104 w 12192002"/>
              <a:gd name="connsiteY39" fmla="*/ 364089 h 2116463"/>
              <a:gd name="connsiteX40" fmla="*/ 8352372 w 12192002"/>
              <a:gd name="connsiteY40" fmla="*/ 381507 h 2116463"/>
              <a:gd name="connsiteX41" fmla="*/ 8353799 w 12192002"/>
              <a:gd name="connsiteY41" fmla="*/ 380667 h 2116463"/>
              <a:gd name="connsiteX42" fmla="*/ 8367182 w 12192002"/>
              <a:gd name="connsiteY42" fmla="*/ 380861 h 2116463"/>
              <a:gd name="connsiteX43" fmla="*/ 8490249 w 12192002"/>
              <a:gd name="connsiteY43" fmla="*/ 394903 h 2116463"/>
              <a:gd name="connsiteX44" fmla="*/ 8497594 w 12192002"/>
              <a:gd name="connsiteY44" fmla="*/ 397953 h 2116463"/>
              <a:gd name="connsiteX45" fmla="*/ 8497968 w 12192002"/>
              <a:gd name="connsiteY45" fmla="*/ 397774 h 2116463"/>
              <a:gd name="connsiteX46" fmla="*/ 8506167 w 12192002"/>
              <a:gd name="connsiteY46" fmla="*/ 400512 h 2116463"/>
              <a:gd name="connsiteX47" fmla="*/ 8510983 w 12192002"/>
              <a:gd name="connsiteY47" fmla="*/ 403513 h 2116463"/>
              <a:gd name="connsiteX48" fmla="*/ 8525230 w 12192002"/>
              <a:gd name="connsiteY48" fmla="*/ 409428 h 2116463"/>
              <a:gd name="connsiteX49" fmla="*/ 8596071 w 12192002"/>
              <a:gd name="connsiteY49" fmla="*/ 394586 h 2116463"/>
              <a:gd name="connsiteX50" fmla="*/ 8707847 w 12192002"/>
              <a:gd name="connsiteY50" fmla="*/ 403158 h 2116463"/>
              <a:gd name="connsiteX51" fmla="*/ 8752444 w 12192002"/>
              <a:gd name="connsiteY51" fmla="*/ 405259 h 2116463"/>
              <a:gd name="connsiteX52" fmla="*/ 8928988 w 12192002"/>
              <a:gd name="connsiteY52" fmla="*/ 424491 h 2116463"/>
              <a:gd name="connsiteX53" fmla="*/ 8963048 w 12192002"/>
              <a:gd name="connsiteY53" fmla="*/ 421303 h 2116463"/>
              <a:gd name="connsiteX54" fmla="*/ 8968011 w 12192002"/>
              <a:gd name="connsiteY54" fmla="*/ 419078 h 2116463"/>
              <a:gd name="connsiteX55" fmla="*/ 8974337 w 12192002"/>
              <a:gd name="connsiteY55" fmla="*/ 418378 h 2116463"/>
              <a:gd name="connsiteX56" fmla="*/ 8990394 w 12192002"/>
              <a:gd name="connsiteY56" fmla="*/ 421604 h 2116463"/>
              <a:gd name="connsiteX57" fmla="*/ 8996232 w 12192002"/>
              <a:gd name="connsiteY57" fmla="*/ 423665 h 2116463"/>
              <a:gd name="connsiteX58" fmla="*/ 9005201 w 12192002"/>
              <a:gd name="connsiteY58" fmla="*/ 424876 h 2116463"/>
              <a:gd name="connsiteX59" fmla="*/ 9005486 w 12192002"/>
              <a:gd name="connsiteY59" fmla="*/ 424636 h 2116463"/>
              <a:gd name="connsiteX60" fmla="*/ 9053453 w 12192002"/>
              <a:gd name="connsiteY60" fmla="*/ 427921 h 2116463"/>
              <a:gd name="connsiteX61" fmla="*/ 9113812 w 12192002"/>
              <a:gd name="connsiteY61" fmla="*/ 419607 h 2116463"/>
              <a:gd name="connsiteX62" fmla="*/ 9137318 w 12192002"/>
              <a:gd name="connsiteY62" fmla="*/ 418241 h 2116463"/>
              <a:gd name="connsiteX63" fmla="*/ 9150210 w 12192002"/>
              <a:gd name="connsiteY63" fmla="*/ 416072 h 2116463"/>
              <a:gd name="connsiteX64" fmla="*/ 9151232 w 12192002"/>
              <a:gd name="connsiteY64" fmla="*/ 415007 h 2116463"/>
              <a:gd name="connsiteX65" fmla="*/ 9189246 w 12192002"/>
              <a:gd name="connsiteY65" fmla="*/ 426209 h 2116463"/>
              <a:gd name="connsiteX66" fmla="*/ 9194810 w 12192002"/>
              <a:gd name="connsiteY66" fmla="*/ 435448 h 2116463"/>
              <a:gd name="connsiteX67" fmla="*/ 9231370 w 12192002"/>
              <a:gd name="connsiteY67" fmla="*/ 445527 h 2116463"/>
              <a:gd name="connsiteX68" fmla="*/ 9343052 w 12192002"/>
              <a:gd name="connsiteY68" fmla="*/ 497432 h 2116463"/>
              <a:gd name="connsiteX69" fmla="*/ 9584507 w 12192002"/>
              <a:gd name="connsiteY69" fmla="*/ 543134 h 2116463"/>
              <a:gd name="connsiteX70" fmla="*/ 9728309 w 12192002"/>
              <a:gd name="connsiteY70" fmla="*/ 554554 h 2116463"/>
              <a:gd name="connsiteX71" fmla="*/ 9847792 w 12192002"/>
              <a:gd name="connsiteY71" fmla="*/ 574761 h 2116463"/>
              <a:gd name="connsiteX72" fmla="*/ 9960019 w 12192002"/>
              <a:gd name="connsiteY72" fmla="*/ 581529 h 2116463"/>
              <a:gd name="connsiteX73" fmla="*/ 10039240 w 12192002"/>
              <a:gd name="connsiteY73" fmla="*/ 597044 h 2116463"/>
              <a:gd name="connsiteX74" fmla="*/ 10082169 w 12192002"/>
              <a:gd name="connsiteY74" fmla="*/ 595380 h 2116463"/>
              <a:gd name="connsiteX75" fmla="*/ 10126500 w 12192002"/>
              <a:gd name="connsiteY75" fmla="*/ 597475 h 2116463"/>
              <a:gd name="connsiteX76" fmla="*/ 10261101 w 12192002"/>
              <a:gd name="connsiteY76" fmla="*/ 608990 h 2116463"/>
              <a:gd name="connsiteX77" fmla="*/ 10336855 w 12192002"/>
              <a:gd name="connsiteY77" fmla="*/ 618741 h 2116463"/>
              <a:gd name="connsiteX78" fmla="*/ 10383868 w 12192002"/>
              <a:gd name="connsiteY78" fmla="*/ 619352 h 2116463"/>
              <a:gd name="connsiteX79" fmla="*/ 10445984 w 12192002"/>
              <a:gd name="connsiteY79" fmla="*/ 623199 h 2116463"/>
              <a:gd name="connsiteX80" fmla="*/ 10519280 w 12192002"/>
              <a:gd name="connsiteY80" fmla="*/ 625257 h 2116463"/>
              <a:gd name="connsiteX81" fmla="*/ 10644619 w 12192002"/>
              <a:gd name="connsiteY81" fmla="*/ 645503 h 2116463"/>
              <a:gd name="connsiteX82" fmla="*/ 10857724 w 12192002"/>
              <a:gd name="connsiteY82" fmla="*/ 706621 h 2116463"/>
              <a:gd name="connsiteX83" fmla="*/ 10951063 w 12192002"/>
              <a:gd name="connsiteY83" fmla="*/ 719704 h 2116463"/>
              <a:gd name="connsiteX84" fmla="*/ 11030956 w 12192002"/>
              <a:gd name="connsiteY84" fmla="*/ 714948 h 2116463"/>
              <a:gd name="connsiteX85" fmla="*/ 11085938 w 12192002"/>
              <a:gd name="connsiteY85" fmla="*/ 717829 h 2116463"/>
              <a:gd name="connsiteX86" fmla="*/ 11143411 w 12192002"/>
              <a:gd name="connsiteY86" fmla="*/ 727078 h 2116463"/>
              <a:gd name="connsiteX87" fmla="*/ 11195087 w 12192002"/>
              <a:gd name="connsiteY87" fmla="*/ 726431 h 2116463"/>
              <a:gd name="connsiteX88" fmla="*/ 11273972 w 12192002"/>
              <a:gd name="connsiteY88" fmla="*/ 747450 h 2116463"/>
              <a:gd name="connsiteX89" fmla="*/ 11369715 w 12192002"/>
              <a:gd name="connsiteY89" fmla="*/ 807118 h 2116463"/>
              <a:gd name="connsiteX90" fmla="*/ 11462695 w 12192002"/>
              <a:gd name="connsiteY90" fmla="*/ 868591 h 2116463"/>
              <a:gd name="connsiteX91" fmla="*/ 11516473 w 12192002"/>
              <a:gd name="connsiteY91" fmla="*/ 922143 h 2116463"/>
              <a:gd name="connsiteX92" fmla="*/ 11630749 w 12192002"/>
              <a:gd name="connsiteY92" fmla="*/ 984032 h 2116463"/>
              <a:gd name="connsiteX93" fmla="*/ 11712382 w 12192002"/>
              <a:gd name="connsiteY93" fmla="*/ 1041801 h 2116463"/>
              <a:gd name="connsiteX94" fmla="*/ 11876461 w 12192002"/>
              <a:gd name="connsiteY94" fmla="*/ 1073121 h 2116463"/>
              <a:gd name="connsiteX95" fmla="*/ 11931502 w 12192002"/>
              <a:gd name="connsiteY95" fmla="*/ 1085501 h 2116463"/>
              <a:gd name="connsiteX96" fmla="*/ 12052936 w 12192002"/>
              <a:gd name="connsiteY96" fmla="*/ 1070019 h 2116463"/>
              <a:gd name="connsiteX97" fmla="*/ 12140863 w 12192002"/>
              <a:gd name="connsiteY97" fmla="*/ 1028973 h 2116463"/>
              <a:gd name="connsiteX98" fmla="*/ 12192002 w 12192002"/>
              <a:gd name="connsiteY98" fmla="*/ 1009775 h 2116463"/>
              <a:gd name="connsiteX99" fmla="*/ 12192002 w 12192002"/>
              <a:gd name="connsiteY99" fmla="*/ 1949486 h 2116463"/>
              <a:gd name="connsiteX100" fmla="*/ 12192000 w 12192002"/>
              <a:gd name="connsiteY100" fmla="*/ 1949486 h 2116463"/>
              <a:gd name="connsiteX101" fmla="*/ 12192000 w 12192002"/>
              <a:gd name="connsiteY101" fmla="*/ 2116463 h 2116463"/>
              <a:gd name="connsiteX102" fmla="*/ 0 w 12192002"/>
              <a:gd name="connsiteY102" fmla="*/ 2116463 h 2116463"/>
              <a:gd name="connsiteX103" fmla="*/ 0 w 12192002"/>
              <a:gd name="connsiteY103" fmla="*/ 1342264 h 2116463"/>
              <a:gd name="connsiteX104" fmla="*/ 2 w 12192002"/>
              <a:gd name="connsiteY104" fmla="*/ 1342264 h 2116463"/>
              <a:gd name="connsiteX105" fmla="*/ 2 w 12192002"/>
              <a:gd name="connsiteY105" fmla="*/ 585954 h 2116463"/>
              <a:gd name="connsiteX106" fmla="*/ 15526 w 12192002"/>
              <a:gd name="connsiteY106" fmla="*/ 580485 h 2116463"/>
              <a:gd name="connsiteX107" fmla="*/ 118381 w 12192002"/>
              <a:gd name="connsiteY107" fmla="*/ 577629 h 2116463"/>
              <a:gd name="connsiteX108" fmla="*/ 292435 w 12192002"/>
              <a:gd name="connsiteY108" fmla="*/ 525824 h 2116463"/>
              <a:gd name="connsiteX109" fmla="*/ 404015 w 12192002"/>
              <a:gd name="connsiteY109" fmla="*/ 505128 h 2116463"/>
              <a:gd name="connsiteX110" fmla="*/ 445099 w 12192002"/>
              <a:gd name="connsiteY110" fmla="*/ 499305 h 2116463"/>
              <a:gd name="connsiteX111" fmla="*/ 571717 w 12192002"/>
              <a:gd name="connsiteY111" fmla="*/ 461275 h 2116463"/>
              <a:gd name="connsiteX112" fmla="*/ 578535 w 12192002"/>
              <a:gd name="connsiteY112" fmla="*/ 461464 h 2116463"/>
              <a:gd name="connsiteX113" fmla="*/ 596792 w 12192002"/>
              <a:gd name="connsiteY113" fmla="*/ 458812 h 2116463"/>
              <a:gd name="connsiteX114" fmla="*/ 708875 w 12192002"/>
              <a:gd name="connsiteY114" fmla="*/ 415954 h 2116463"/>
              <a:gd name="connsiteX115" fmla="*/ 719742 w 12192002"/>
              <a:gd name="connsiteY115" fmla="*/ 410277 h 2116463"/>
              <a:gd name="connsiteX116" fmla="*/ 720047 w 12192002"/>
              <a:gd name="connsiteY116" fmla="*/ 409015 h 2116463"/>
              <a:gd name="connsiteX117" fmla="*/ 763053 w 12192002"/>
              <a:gd name="connsiteY117" fmla="*/ 408244 h 2116463"/>
              <a:gd name="connsiteX118" fmla="*/ 767901 w 12192002"/>
              <a:gd name="connsiteY118" fmla="*/ 406023 h 2116463"/>
              <a:gd name="connsiteX119" fmla="*/ 797041 w 12192002"/>
              <a:gd name="connsiteY119" fmla="*/ 408230 h 2116463"/>
              <a:gd name="connsiteX120" fmla="*/ 811506 w 12192002"/>
              <a:gd name="connsiteY120" fmla="*/ 407925 h 2116463"/>
              <a:gd name="connsiteX121" fmla="*/ 816809 w 12192002"/>
              <a:gd name="connsiteY121" fmla="*/ 410819 h 2116463"/>
              <a:gd name="connsiteX122" fmla="*/ 837540 w 12192002"/>
              <a:gd name="connsiteY122" fmla="*/ 408855 h 2116463"/>
              <a:gd name="connsiteX123" fmla="*/ 858269 w 12192002"/>
              <a:gd name="connsiteY123" fmla="*/ 410068 h 2116463"/>
              <a:gd name="connsiteX124" fmla="*/ 948732 w 12192002"/>
              <a:gd name="connsiteY124" fmla="*/ 398230 h 2116463"/>
              <a:gd name="connsiteX125" fmla="*/ 1149979 w 12192002"/>
              <a:gd name="connsiteY125" fmla="*/ 400635 h 2116463"/>
              <a:gd name="connsiteX126" fmla="*/ 1496110 w 12192002"/>
              <a:gd name="connsiteY126" fmla="*/ 351200 h 2116463"/>
              <a:gd name="connsiteX127" fmla="*/ 1608669 w 12192002"/>
              <a:gd name="connsiteY127" fmla="*/ 325610 h 2116463"/>
              <a:gd name="connsiteX128" fmla="*/ 1675071 w 12192002"/>
              <a:gd name="connsiteY128" fmla="*/ 318713 h 2116463"/>
              <a:gd name="connsiteX129" fmla="*/ 1738204 w 12192002"/>
              <a:gd name="connsiteY129" fmla="*/ 302364 h 2116463"/>
              <a:gd name="connsiteX130" fmla="*/ 1786655 w 12192002"/>
              <a:gd name="connsiteY130" fmla="*/ 297313 h 2116463"/>
              <a:gd name="connsiteX131" fmla="*/ 1873080 w 12192002"/>
              <a:gd name="connsiteY131" fmla="*/ 324935 h 2116463"/>
              <a:gd name="connsiteX132" fmla="*/ 1921650 w 12192002"/>
              <a:gd name="connsiteY132" fmla="*/ 326530 h 2116463"/>
              <a:gd name="connsiteX133" fmla="*/ 1928172 w 12192002"/>
              <a:gd name="connsiteY133" fmla="*/ 321699 h 2116463"/>
              <a:gd name="connsiteX134" fmla="*/ 1997356 w 12192002"/>
              <a:gd name="connsiteY134" fmla="*/ 343644 h 2116463"/>
              <a:gd name="connsiteX135" fmla="*/ 2094665 w 12192002"/>
              <a:gd name="connsiteY135" fmla="*/ 335624 h 2116463"/>
              <a:gd name="connsiteX136" fmla="*/ 2208578 w 12192002"/>
              <a:gd name="connsiteY136" fmla="*/ 318913 h 2116463"/>
              <a:gd name="connsiteX137" fmla="*/ 2315112 w 12192002"/>
              <a:gd name="connsiteY137" fmla="*/ 313680 h 2116463"/>
              <a:gd name="connsiteX138" fmla="*/ 2443255 w 12192002"/>
              <a:gd name="connsiteY138" fmla="*/ 322147 h 2116463"/>
              <a:gd name="connsiteX139" fmla="*/ 2568028 w 12192002"/>
              <a:gd name="connsiteY139" fmla="*/ 336048 h 2116463"/>
              <a:gd name="connsiteX140" fmla="*/ 2646527 w 12192002"/>
              <a:gd name="connsiteY140" fmla="*/ 309807 h 2116463"/>
              <a:gd name="connsiteX141" fmla="*/ 2781569 w 12192002"/>
              <a:gd name="connsiteY141" fmla="*/ 320343 h 2116463"/>
              <a:gd name="connsiteX142" fmla="*/ 3030291 w 12192002"/>
              <a:gd name="connsiteY142" fmla="*/ 342164 h 2116463"/>
              <a:gd name="connsiteX143" fmla="*/ 3142556 w 12192002"/>
              <a:gd name="connsiteY143" fmla="*/ 344807 h 2116463"/>
              <a:gd name="connsiteX144" fmla="*/ 3262356 w 12192002"/>
              <a:gd name="connsiteY144" fmla="*/ 352582 h 2116463"/>
              <a:gd name="connsiteX145" fmla="*/ 3341698 w 12192002"/>
              <a:gd name="connsiteY145" fmla="*/ 358459 h 2116463"/>
              <a:gd name="connsiteX146" fmla="*/ 3344026 w 12192002"/>
              <a:gd name="connsiteY146" fmla="*/ 357484 h 2116463"/>
              <a:gd name="connsiteX147" fmla="*/ 3363888 w 12192002"/>
              <a:gd name="connsiteY147" fmla="*/ 359166 h 2116463"/>
              <a:gd name="connsiteX148" fmla="*/ 3400728 w 12192002"/>
              <a:gd name="connsiteY148" fmla="*/ 376118 h 2116463"/>
              <a:gd name="connsiteX149" fmla="*/ 3473223 w 12192002"/>
              <a:gd name="connsiteY149" fmla="*/ 364070 h 2116463"/>
              <a:gd name="connsiteX150" fmla="*/ 3536135 w 12192002"/>
              <a:gd name="connsiteY150" fmla="*/ 360409 h 2116463"/>
              <a:gd name="connsiteX151" fmla="*/ 3585978 w 12192002"/>
              <a:gd name="connsiteY151" fmla="*/ 350710 h 2116463"/>
              <a:gd name="connsiteX152" fmla="*/ 3594501 w 12192002"/>
              <a:gd name="connsiteY152" fmla="*/ 351400 h 2116463"/>
              <a:gd name="connsiteX153" fmla="*/ 3594736 w 12192002"/>
              <a:gd name="connsiteY153" fmla="*/ 351131 h 2116463"/>
              <a:gd name="connsiteX154" fmla="*/ 3603855 w 12192002"/>
              <a:gd name="connsiteY154" fmla="*/ 351295 h 2116463"/>
              <a:gd name="connsiteX155" fmla="*/ 3610035 w 12192002"/>
              <a:gd name="connsiteY155" fmla="*/ 352657 h 2116463"/>
              <a:gd name="connsiteX156" fmla="*/ 3682513 w 12192002"/>
              <a:gd name="connsiteY156" fmla="*/ 320386 h 2116463"/>
              <a:gd name="connsiteX157" fmla="*/ 3789760 w 12192002"/>
              <a:gd name="connsiteY157" fmla="*/ 296463 h 2116463"/>
              <a:gd name="connsiteX158" fmla="*/ 3897275 w 12192002"/>
              <a:gd name="connsiteY158" fmla="*/ 276225 h 2116463"/>
              <a:gd name="connsiteX159" fmla="*/ 3936846 w 12192002"/>
              <a:gd name="connsiteY159" fmla="*/ 270570 h 2116463"/>
              <a:gd name="connsiteX160" fmla="*/ 4004538 w 12192002"/>
              <a:gd name="connsiteY160" fmla="*/ 253113 h 2116463"/>
              <a:gd name="connsiteX161" fmla="*/ 4033778 w 12192002"/>
              <a:gd name="connsiteY161" fmla="*/ 240545 h 2116463"/>
              <a:gd name="connsiteX162" fmla="*/ 4035363 w 12192002"/>
              <a:gd name="connsiteY162" fmla="*/ 240780 h 2116463"/>
              <a:gd name="connsiteX163" fmla="*/ 4036996 w 12192002"/>
              <a:gd name="connsiteY163" fmla="*/ 237113 h 2116463"/>
              <a:gd name="connsiteX164" fmla="*/ 4042364 w 12192002"/>
              <a:gd name="connsiteY164" fmla="*/ 234679 h 2116463"/>
              <a:gd name="connsiteX165" fmla="*/ 4058954 w 12192002"/>
              <a:gd name="connsiteY165" fmla="*/ 233058 h 2116463"/>
              <a:gd name="connsiteX166" fmla="*/ 4065510 w 12192002"/>
              <a:gd name="connsiteY166" fmla="*/ 233276 h 2116463"/>
              <a:gd name="connsiteX167" fmla="*/ 4074427 w 12192002"/>
              <a:gd name="connsiteY167" fmla="*/ 231832 h 2116463"/>
              <a:gd name="connsiteX168" fmla="*/ 4074546 w 12192002"/>
              <a:gd name="connsiteY168" fmla="*/ 231533 h 2116463"/>
              <a:gd name="connsiteX169" fmla="*/ 4083097 w 12192002"/>
              <a:gd name="connsiteY169" fmla="*/ 230698 h 2116463"/>
              <a:gd name="connsiteX170" fmla="*/ 4142745 w 12192002"/>
              <a:gd name="connsiteY170" fmla="*/ 204165 h 2116463"/>
              <a:gd name="connsiteX171" fmla="*/ 4191248 w 12192002"/>
              <a:gd name="connsiteY171" fmla="*/ 188300 h 2116463"/>
              <a:gd name="connsiteX172" fmla="*/ 4201744 w 12192002"/>
              <a:gd name="connsiteY172" fmla="*/ 182666 h 2116463"/>
              <a:gd name="connsiteX173" fmla="*/ 4202048 w 12192002"/>
              <a:gd name="connsiteY173" fmla="*/ 181407 h 2116463"/>
              <a:gd name="connsiteX174" fmla="*/ 4248116 w 12192002"/>
              <a:gd name="connsiteY174" fmla="*/ 178612 h 2116463"/>
              <a:gd name="connsiteX175" fmla="*/ 4276141 w 12192002"/>
              <a:gd name="connsiteY175" fmla="*/ 180936 h 2116463"/>
              <a:gd name="connsiteX176" fmla="*/ 4290062 w 12192002"/>
              <a:gd name="connsiteY176" fmla="*/ 180690 h 2116463"/>
              <a:gd name="connsiteX177" fmla="*/ 4295143 w 12192002"/>
              <a:gd name="connsiteY177" fmla="*/ 183607 h 2116463"/>
              <a:gd name="connsiteX178" fmla="*/ 4315108 w 12192002"/>
              <a:gd name="connsiteY178" fmla="*/ 181728 h 2116463"/>
              <a:gd name="connsiteX179" fmla="*/ 4316965 w 12192002"/>
              <a:gd name="connsiteY179" fmla="*/ 180387 h 2116463"/>
              <a:gd name="connsiteX180" fmla="*/ 4376488 w 12192002"/>
              <a:gd name="connsiteY180" fmla="*/ 162330 h 2116463"/>
              <a:gd name="connsiteX181" fmla="*/ 4442156 w 12192002"/>
              <a:gd name="connsiteY181" fmla="*/ 160984 h 2116463"/>
              <a:gd name="connsiteX182" fmla="*/ 4524889 w 12192002"/>
              <a:gd name="connsiteY182" fmla="*/ 170071 h 2116463"/>
              <a:gd name="connsiteX183" fmla="*/ 4715526 w 12192002"/>
              <a:gd name="connsiteY183" fmla="*/ 165103 h 2116463"/>
              <a:gd name="connsiteX184" fmla="*/ 4762447 w 12192002"/>
              <a:gd name="connsiteY184" fmla="*/ 156615 h 2116463"/>
              <a:gd name="connsiteX185" fmla="*/ 4840439 w 12192002"/>
              <a:gd name="connsiteY185" fmla="*/ 128847 h 2116463"/>
              <a:gd name="connsiteX186" fmla="*/ 5011513 w 12192002"/>
              <a:gd name="connsiteY186" fmla="*/ 104830 h 2116463"/>
              <a:gd name="connsiteX187" fmla="*/ 5065790 w 12192002"/>
              <a:gd name="connsiteY187" fmla="*/ 88449 h 2116463"/>
              <a:gd name="connsiteX188" fmla="*/ 5121659 w 12192002"/>
              <a:gd name="connsiteY188" fmla="*/ 95020 h 2116463"/>
              <a:gd name="connsiteX189" fmla="*/ 5139595 w 12192002"/>
              <a:gd name="connsiteY189" fmla="*/ 84167 h 2116463"/>
              <a:gd name="connsiteX190" fmla="*/ 5142598 w 12192002"/>
              <a:gd name="connsiteY190" fmla="*/ 82066 h 2116463"/>
              <a:gd name="connsiteX191" fmla="*/ 5156554 w 12192002"/>
              <a:gd name="connsiteY191" fmla="*/ 78666 h 2116463"/>
              <a:gd name="connsiteX192" fmla="*/ 5174660 w 12192002"/>
              <a:gd name="connsiteY192" fmla="*/ 71443 h 2116463"/>
              <a:gd name="connsiteX193" fmla="*/ 5222961 w 12192002"/>
              <a:gd name="connsiteY193" fmla="*/ 68453 h 2116463"/>
              <a:gd name="connsiteX194" fmla="*/ 5261763 w 12192002"/>
              <a:gd name="connsiteY194" fmla="*/ 57329 h 2116463"/>
              <a:gd name="connsiteX195" fmla="*/ 5381667 w 12192002"/>
              <a:gd name="connsiteY195" fmla="*/ 36912 h 2116463"/>
              <a:gd name="connsiteX196" fmla="*/ 5432760 w 12192002"/>
              <a:gd name="connsiteY196" fmla="*/ 19210 h 2116463"/>
              <a:gd name="connsiteX197" fmla="*/ 5470905 w 12192002"/>
              <a:gd name="connsiteY197" fmla="*/ 7957 h 2116463"/>
              <a:gd name="connsiteX198" fmla="*/ 5608808 w 12192002"/>
              <a:gd name="connsiteY198" fmla="*/ 13675 h 2116463"/>
              <a:gd name="connsiteX0" fmla="*/ 5608808 w 12192002"/>
              <a:gd name="connsiteY0" fmla="*/ 12821 h 2115609"/>
              <a:gd name="connsiteX1" fmla="*/ 5754380 w 12192002"/>
              <a:gd name="connsiteY1" fmla="*/ 8910 h 2115609"/>
              <a:gd name="connsiteX2" fmla="*/ 5957375 w 12192002"/>
              <a:gd name="connsiteY2" fmla="*/ 9798 h 2115609"/>
              <a:gd name="connsiteX3" fmla="*/ 6010090 w 12192002"/>
              <a:gd name="connsiteY3" fmla="*/ 13442 h 2115609"/>
              <a:gd name="connsiteX4" fmla="*/ 6041282 w 12192002"/>
              <a:gd name="connsiteY4" fmla="*/ 8349 h 2115609"/>
              <a:gd name="connsiteX5" fmla="*/ 6048637 w 12192002"/>
              <a:gd name="connsiteY5" fmla="*/ 0 h 2115609"/>
              <a:gd name="connsiteX6" fmla="*/ 6068529 w 12192002"/>
              <a:gd name="connsiteY6" fmla="*/ 683 h 2115609"/>
              <a:gd name="connsiteX7" fmla="*/ 6105613 w 12192002"/>
              <a:gd name="connsiteY7" fmla="*/ 28753 h 2115609"/>
              <a:gd name="connsiteX8" fmla="*/ 6168673 w 12192002"/>
              <a:gd name="connsiteY8" fmla="*/ 19608 h 2115609"/>
              <a:gd name="connsiteX9" fmla="*/ 6317559 w 12192002"/>
              <a:gd name="connsiteY9" fmla="*/ 36498 h 2115609"/>
              <a:gd name="connsiteX10" fmla="*/ 6549454 w 12192002"/>
              <a:gd name="connsiteY10" fmla="*/ 68495 h 2115609"/>
              <a:gd name="connsiteX11" fmla="*/ 6708221 w 12192002"/>
              <a:gd name="connsiteY11" fmla="*/ 97271 h 2115609"/>
              <a:gd name="connsiteX12" fmla="*/ 6904145 w 12192002"/>
              <a:gd name="connsiteY12" fmla="*/ 125226 h 2115609"/>
              <a:gd name="connsiteX13" fmla="*/ 7018495 w 12192002"/>
              <a:gd name="connsiteY13" fmla="*/ 154732 h 2115609"/>
              <a:gd name="connsiteX14" fmla="*/ 7096987 w 12192002"/>
              <a:gd name="connsiteY14" fmla="*/ 154358 h 2115609"/>
              <a:gd name="connsiteX15" fmla="*/ 7170807 w 12192002"/>
              <a:gd name="connsiteY15" fmla="*/ 166586 h 2115609"/>
              <a:gd name="connsiteX16" fmla="*/ 7197003 w 12192002"/>
              <a:gd name="connsiteY16" fmla="*/ 171234 h 2115609"/>
              <a:gd name="connsiteX17" fmla="*/ 7201101 w 12192002"/>
              <a:gd name="connsiteY17" fmla="*/ 176592 h 2115609"/>
              <a:gd name="connsiteX18" fmla="*/ 7218559 w 12192002"/>
              <a:gd name="connsiteY18" fmla="*/ 181142 h 2115609"/>
              <a:gd name="connsiteX19" fmla="*/ 7310852 w 12192002"/>
              <a:gd name="connsiteY19" fmla="*/ 206391 h 2115609"/>
              <a:gd name="connsiteX20" fmla="*/ 7312179 w 12192002"/>
              <a:gd name="connsiteY20" fmla="*/ 204949 h 2115609"/>
              <a:gd name="connsiteX21" fmla="*/ 7405390 w 12192002"/>
              <a:gd name="connsiteY21" fmla="*/ 195354 h 2115609"/>
              <a:gd name="connsiteX22" fmla="*/ 7495794 w 12192002"/>
              <a:gd name="connsiteY22" fmla="*/ 187249 h 2115609"/>
              <a:gd name="connsiteX23" fmla="*/ 7507039 w 12192002"/>
              <a:gd name="connsiteY23" fmla="*/ 189201 h 2115609"/>
              <a:gd name="connsiteX24" fmla="*/ 7507411 w 12192002"/>
              <a:gd name="connsiteY24" fmla="*/ 188874 h 2115609"/>
              <a:gd name="connsiteX25" fmla="*/ 7519570 w 12192002"/>
              <a:gd name="connsiteY25" fmla="*/ 190209 h 2115609"/>
              <a:gd name="connsiteX26" fmla="*/ 7527542 w 12192002"/>
              <a:gd name="connsiteY26" fmla="*/ 192762 h 2115609"/>
              <a:gd name="connsiteX27" fmla="*/ 7614346 w 12192002"/>
              <a:gd name="connsiteY27" fmla="*/ 198590 h 2115609"/>
              <a:gd name="connsiteX28" fmla="*/ 7718744 w 12192002"/>
              <a:gd name="connsiteY28" fmla="*/ 195119 h 2115609"/>
              <a:gd name="connsiteX29" fmla="*/ 7905407 w 12192002"/>
              <a:gd name="connsiteY29" fmla="*/ 220834 h 2115609"/>
              <a:gd name="connsiteX30" fmla="*/ 8090271 w 12192002"/>
              <a:gd name="connsiteY30" fmla="*/ 262807 h 2115609"/>
              <a:gd name="connsiteX31" fmla="*/ 8245834 w 12192002"/>
              <a:gd name="connsiteY31" fmla="*/ 308968 h 2115609"/>
              <a:gd name="connsiteX32" fmla="*/ 8252033 w 12192002"/>
              <a:gd name="connsiteY32" fmla="*/ 321960 h 2115609"/>
              <a:gd name="connsiteX33" fmla="*/ 8263376 w 12192002"/>
              <a:gd name="connsiteY33" fmla="*/ 331803 h 2115609"/>
              <a:gd name="connsiteX34" fmla="*/ 8266075 w 12192002"/>
              <a:gd name="connsiteY34" fmla="*/ 331573 h 2115609"/>
              <a:gd name="connsiteX35" fmla="*/ 8283149 w 12192002"/>
              <a:gd name="connsiteY35" fmla="*/ 338748 h 2115609"/>
              <a:gd name="connsiteX36" fmla="*/ 8284276 w 12192002"/>
              <a:gd name="connsiteY36" fmla="*/ 343191 h 2115609"/>
              <a:gd name="connsiteX37" fmla="*/ 8295173 w 12192002"/>
              <a:gd name="connsiteY37" fmla="*/ 349014 h 2115609"/>
              <a:gd name="connsiteX38" fmla="*/ 8314432 w 12192002"/>
              <a:gd name="connsiteY38" fmla="*/ 362909 h 2115609"/>
              <a:gd name="connsiteX39" fmla="*/ 8320104 w 12192002"/>
              <a:gd name="connsiteY39" fmla="*/ 363235 h 2115609"/>
              <a:gd name="connsiteX40" fmla="*/ 8352372 w 12192002"/>
              <a:gd name="connsiteY40" fmla="*/ 380653 h 2115609"/>
              <a:gd name="connsiteX41" fmla="*/ 8353799 w 12192002"/>
              <a:gd name="connsiteY41" fmla="*/ 379813 h 2115609"/>
              <a:gd name="connsiteX42" fmla="*/ 8367182 w 12192002"/>
              <a:gd name="connsiteY42" fmla="*/ 380007 h 2115609"/>
              <a:gd name="connsiteX43" fmla="*/ 8490249 w 12192002"/>
              <a:gd name="connsiteY43" fmla="*/ 394049 h 2115609"/>
              <a:gd name="connsiteX44" fmla="*/ 8497594 w 12192002"/>
              <a:gd name="connsiteY44" fmla="*/ 397099 h 2115609"/>
              <a:gd name="connsiteX45" fmla="*/ 8497968 w 12192002"/>
              <a:gd name="connsiteY45" fmla="*/ 396920 h 2115609"/>
              <a:gd name="connsiteX46" fmla="*/ 8506167 w 12192002"/>
              <a:gd name="connsiteY46" fmla="*/ 399658 h 2115609"/>
              <a:gd name="connsiteX47" fmla="*/ 8510983 w 12192002"/>
              <a:gd name="connsiteY47" fmla="*/ 402659 h 2115609"/>
              <a:gd name="connsiteX48" fmla="*/ 8525230 w 12192002"/>
              <a:gd name="connsiteY48" fmla="*/ 408574 h 2115609"/>
              <a:gd name="connsiteX49" fmla="*/ 8596071 w 12192002"/>
              <a:gd name="connsiteY49" fmla="*/ 393732 h 2115609"/>
              <a:gd name="connsiteX50" fmla="*/ 8707847 w 12192002"/>
              <a:gd name="connsiteY50" fmla="*/ 402304 h 2115609"/>
              <a:gd name="connsiteX51" fmla="*/ 8752444 w 12192002"/>
              <a:gd name="connsiteY51" fmla="*/ 404405 h 2115609"/>
              <a:gd name="connsiteX52" fmla="*/ 8928988 w 12192002"/>
              <a:gd name="connsiteY52" fmla="*/ 423637 h 2115609"/>
              <a:gd name="connsiteX53" fmla="*/ 8963048 w 12192002"/>
              <a:gd name="connsiteY53" fmla="*/ 420449 h 2115609"/>
              <a:gd name="connsiteX54" fmla="*/ 8968011 w 12192002"/>
              <a:gd name="connsiteY54" fmla="*/ 418224 h 2115609"/>
              <a:gd name="connsiteX55" fmla="*/ 8974337 w 12192002"/>
              <a:gd name="connsiteY55" fmla="*/ 417524 h 2115609"/>
              <a:gd name="connsiteX56" fmla="*/ 8990394 w 12192002"/>
              <a:gd name="connsiteY56" fmla="*/ 420750 h 2115609"/>
              <a:gd name="connsiteX57" fmla="*/ 8996232 w 12192002"/>
              <a:gd name="connsiteY57" fmla="*/ 422811 h 2115609"/>
              <a:gd name="connsiteX58" fmla="*/ 9005201 w 12192002"/>
              <a:gd name="connsiteY58" fmla="*/ 424022 h 2115609"/>
              <a:gd name="connsiteX59" fmla="*/ 9005486 w 12192002"/>
              <a:gd name="connsiteY59" fmla="*/ 423782 h 2115609"/>
              <a:gd name="connsiteX60" fmla="*/ 9053453 w 12192002"/>
              <a:gd name="connsiteY60" fmla="*/ 427067 h 2115609"/>
              <a:gd name="connsiteX61" fmla="*/ 9113812 w 12192002"/>
              <a:gd name="connsiteY61" fmla="*/ 418753 h 2115609"/>
              <a:gd name="connsiteX62" fmla="*/ 9137318 w 12192002"/>
              <a:gd name="connsiteY62" fmla="*/ 417387 h 2115609"/>
              <a:gd name="connsiteX63" fmla="*/ 9150210 w 12192002"/>
              <a:gd name="connsiteY63" fmla="*/ 415218 h 2115609"/>
              <a:gd name="connsiteX64" fmla="*/ 9151232 w 12192002"/>
              <a:gd name="connsiteY64" fmla="*/ 414153 h 2115609"/>
              <a:gd name="connsiteX65" fmla="*/ 9189246 w 12192002"/>
              <a:gd name="connsiteY65" fmla="*/ 425355 h 2115609"/>
              <a:gd name="connsiteX66" fmla="*/ 9194810 w 12192002"/>
              <a:gd name="connsiteY66" fmla="*/ 434594 h 2115609"/>
              <a:gd name="connsiteX67" fmla="*/ 9231370 w 12192002"/>
              <a:gd name="connsiteY67" fmla="*/ 444673 h 2115609"/>
              <a:gd name="connsiteX68" fmla="*/ 9343052 w 12192002"/>
              <a:gd name="connsiteY68" fmla="*/ 496578 h 2115609"/>
              <a:gd name="connsiteX69" fmla="*/ 9584507 w 12192002"/>
              <a:gd name="connsiteY69" fmla="*/ 542280 h 2115609"/>
              <a:gd name="connsiteX70" fmla="*/ 9728309 w 12192002"/>
              <a:gd name="connsiteY70" fmla="*/ 553700 h 2115609"/>
              <a:gd name="connsiteX71" fmla="*/ 9847792 w 12192002"/>
              <a:gd name="connsiteY71" fmla="*/ 573907 h 2115609"/>
              <a:gd name="connsiteX72" fmla="*/ 9960019 w 12192002"/>
              <a:gd name="connsiteY72" fmla="*/ 580675 h 2115609"/>
              <a:gd name="connsiteX73" fmla="*/ 10039240 w 12192002"/>
              <a:gd name="connsiteY73" fmla="*/ 596190 h 2115609"/>
              <a:gd name="connsiteX74" fmla="*/ 10082169 w 12192002"/>
              <a:gd name="connsiteY74" fmla="*/ 594526 h 2115609"/>
              <a:gd name="connsiteX75" fmla="*/ 10126500 w 12192002"/>
              <a:gd name="connsiteY75" fmla="*/ 596621 h 2115609"/>
              <a:gd name="connsiteX76" fmla="*/ 10261101 w 12192002"/>
              <a:gd name="connsiteY76" fmla="*/ 608136 h 2115609"/>
              <a:gd name="connsiteX77" fmla="*/ 10336855 w 12192002"/>
              <a:gd name="connsiteY77" fmla="*/ 617887 h 2115609"/>
              <a:gd name="connsiteX78" fmla="*/ 10383868 w 12192002"/>
              <a:gd name="connsiteY78" fmla="*/ 618498 h 2115609"/>
              <a:gd name="connsiteX79" fmla="*/ 10445984 w 12192002"/>
              <a:gd name="connsiteY79" fmla="*/ 622345 h 2115609"/>
              <a:gd name="connsiteX80" fmla="*/ 10519280 w 12192002"/>
              <a:gd name="connsiteY80" fmla="*/ 624403 h 2115609"/>
              <a:gd name="connsiteX81" fmla="*/ 10644619 w 12192002"/>
              <a:gd name="connsiteY81" fmla="*/ 644649 h 2115609"/>
              <a:gd name="connsiteX82" fmla="*/ 10857724 w 12192002"/>
              <a:gd name="connsiteY82" fmla="*/ 705767 h 2115609"/>
              <a:gd name="connsiteX83" fmla="*/ 10951063 w 12192002"/>
              <a:gd name="connsiteY83" fmla="*/ 718850 h 2115609"/>
              <a:gd name="connsiteX84" fmla="*/ 11030956 w 12192002"/>
              <a:gd name="connsiteY84" fmla="*/ 714094 h 2115609"/>
              <a:gd name="connsiteX85" fmla="*/ 11085938 w 12192002"/>
              <a:gd name="connsiteY85" fmla="*/ 716975 h 2115609"/>
              <a:gd name="connsiteX86" fmla="*/ 11143411 w 12192002"/>
              <a:gd name="connsiteY86" fmla="*/ 726224 h 2115609"/>
              <a:gd name="connsiteX87" fmla="*/ 11195087 w 12192002"/>
              <a:gd name="connsiteY87" fmla="*/ 725577 h 2115609"/>
              <a:gd name="connsiteX88" fmla="*/ 11273972 w 12192002"/>
              <a:gd name="connsiteY88" fmla="*/ 746596 h 2115609"/>
              <a:gd name="connsiteX89" fmla="*/ 11369715 w 12192002"/>
              <a:gd name="connsiteY89" fmla="*/ 806264 h 2115609"/>
              <a:gd name="connsiteX90" fmla="*/ 11462695 w 12192002"/>
              <a:gd name="connsiteY90" fmla="*/ 867737 h 2115609"/>
              <a:gd name="connsiteX91" fmla="*/ 11516473 w 12192002"/>
              <a:gd name="connsiteY91" fmla="*/ 921289 h 2115609"/>
              <a:gd name="connsiteX92" fmla="*/ 11630749 w 12192002"/>
              <a:gd name="connsiteY92" fmla="*/ 983178 h 2115609"/>
              <a:gd name="connsiteX93" fmla="*/ 11712382 w 12192002"/>
              <a:gd name="connsiteY93" fmla="*/ 1040947 h 2115609"/>
              <a:gd name="connsiteX94" fmla="*/ 11876461 w 12192002"/>
              <a:gd name="connsiteY94" fmla="*/ 1072267 h 2115609"/>
              <a:gd name="connsiteX95" fmla="*/ 11931502 w 12192002"/>
              <a:gd name="connsiteY95" fmla="*/ 1084647 h 2115609"/>
              <a:gd name="connsiteX96" fmla="*/ 12052936 w 12192002"/>
              <a:gd name="connsiteY96" fmla="*/ 1069165 h 2115609"/>
              <a:gd name="connsiteX97" fmla="*/ 12140863 w 12192002"/>
              <a:gd name="connsiteY97" fmla="*/ 1028119 h 2115609"/>
              <a:gd name="connsiteX98" fmla="*/ 12192002 w 12192002"/>
              <a:gd name="connsiteY98" fmla="*/ 1008921 h 2115609"/>
              <a:gd name="connsiteX99" fmla="*/ 12192002 w 12192002"/>
              <a:gd name="connsiteY99" fmla="*/ 1948632 h 2115609"/>
              <a:gd name="connsiteX100" fmla="*/ 12192000 w 12192002"/>
              <a:gd name="connsiteY100" fmla="*/ 1948632 h 2115609"/>
              <a:gd name="connsiteX101" fmla="*/ 12192000 w 12192002"/>
              <a:gd name="connsiteY101" fmla="*/ 2115609 h 2115609"/>
              <a:gd name="connsiteX102" fmla="*/ 0 w 12192002"/>
              <a:gd name="connsiteY102" fmla="*/ 2115609 h 2115609"/>
              <a:gd name="connsiteX103" fmla="*/ 0 w 12192002"/>
              <a:gd name="connsiteY103" fmla="*/ 1341410 h 2115609"/>
              <a:gd name="connsiteX104" fmla="*/ 2 w 12192002"/>
              <a:gd name="connsiteY104" fmla="*/ 1341410 h 2115609"/>
              <a:gd name="connsiteX105" fmla="*/ 2 w 12192002"/>
              <a:gd name="connsiteY105" fmla="*/ 585100 h 2115609"/>
              <a:gd name="connsiteX106" fmla="*/ 15526 w 12192002"/>
              <a:gd name="connsiteY106" fmla="*/ 579631 h 2115609"/>
              <a:gd name="connsiteX107" fmla="*/ 118381 w 12192002"/>
              <a:gd name="connsiteY107" fmla="*/ 576775 h 2115609"/>
              <a:gd name="connsiteX108" fmla="*/ 292435 w 12192002"/>
              <a:gd name="connsiteY108" fmla="*/ 524970 h 2115609"/>
              <a:gd name="connsiteX109" fmla="*/ 404015 w 12192002"/>
              <a:gd name="connsiteY109" fmla="*/ 504274 h 2115609"/>
              <a:gd name="connsiteX110" fmla="*/ 445099 w 12192002"/>
              <a:gd name="connsiteY110" fmla="*/ 498451 h 2115609"/>
              <a:gd name="connsiteX111" fmla="*/ 571717 w 12192002"/>
              <a:gd name="connsiteY111" fmla="*/ 460421 h 2115609"/>
              <a:gd name="connsiteX112" fmla="*/ 578535 w 12192002"/>
              <a:gd name="connsiteY112" fmla="*/ 460610 h 2115609"/>
              <a:gd name="connsiteX113" fmla="*/ 596792 w 12192002"/>
              <a:gd name="connsiteY113" fmla="*/ 457958 h 2115609"/>
              <a:gd name="connsiteX114" fmla="*/ 708875 w 12192002"/>
              <a:gd name="connsiteY114" fmla="*/ 415100 h 2115609"/>
              <a:gd name="connsiteX115" fmla="*/ 719742 w 12192002"/>
              <a:gd name="connsiteY115" fmla="*/ 409423 h 2115609"/>
              <a:gd name="connsiteX116" fmla="*/ 720047 w 12192002"/>
              <a:gd name="connsiteY116" fmla="*/ 408161 h 2115609"/>
              <a:gd name="connsiteX117" fmla="*/ 763053 w 12192002"/>
              <a:gd name="connsiteY117" fmla="*/ 407390 h 2115609"/>
              <a:gd name="connsiteX118" fmla="*/ 767901 w 12192002"/>
              <a:gd name="connsiteY118" fmla="*/ 405169 h 2115609"/>
              <a:gd name="connsiteX119" fmla="*/ 797041 w 12192002"/>
              <a:gd name="connsiteY119" fmla="*/ 407376 h 2115609"/>
              <a:gd name="connsiteX120" fmla="*/ 811506 w 12192002"/>
              <a:gd name="connsiteY120" fmla="*/ 407071 h 2115609"/>
              <a:gd name="connsiteX121" fmla="*/ 816809 w 12192002"/>
              <a:gd name="connsiteY121" fmla="*/ 409965 h 2115609"/>
              <a:gd name="connsiteX122" fmla="*/ 837540 w 12192002"/>
              <a:gd name="connsiteY122" fmla="*/ 408001 h 2115609"/>
              <a:gd name="connsiteX123" fmla="*/ 858269 w 12192002"/>
              <a:gd name="connsiteY123" fmla="*/ 409214 h 2115609"/>
              <a:gd name="connsiteX124" fmla="*/ 948732 w 12192002"/>
              <a:gd name="connsiteY124" fmla="*/ 397376 h 2115609"/>
              <a:gd name="connsiteX125" fmla="*/ 1149979 w 12192002"/>
              <a:gd name="connsiteY125" fmla="*/ 399781 h 2115609"/>
              <a:gd name="connsiteX126" fmla="*/ 1496110 w 12192002"/>
              <a:gd name="connsiteY126" fmla="*/ 350346 h 2115609"/>
              <a:gd name="connsiteX127" fmla="*/ 1608669 w 12192002"/>
              <a:gd name="connsiteY127" fmla="*/ 324756 h 2115609"/>
              <a:gd name="connsiteX128" fmla="*/ 1675071 w 12192002"/>
              <a:gd name="connsiteY128" fmla="*/ 317859 h 2115609"/>
              <a:gd name="connsiteX129" fmla="*/ 1738204 w 12192002"/>
              <a:gd name="connsiteY129" fmla="*/ 301510 h 2115609"/>
              <a:gd name="connsiteX130" fmla="*/ 1786655 w 12192002"/>
              <a:gd name="connsiteY130" fmla="*/ 296459 h 2115609"/>
              <a:gd name="connsiteX131" fmla="*/ 1873080 w 12192002"/>
              <a:gd name="connsiteY131" fmla="*/ 324081 h 2115609"/>
              <a:gd name="connsiteX132" fmla="*/ 1921650 w 12192002"/>
              <a:gd name="connsiteY132" fmla="*/ 325676 h 2115609"/>
              <a:gd name="connsiteX133" fmla="*/ 1928172 w 12192002"/>
              <a:gd name="connsiteY133" fmla="*/ 320845 h 2115609"/>
              <a:gd name="connsiteX134" fmla="*/ 1997356 w 12192002"/>
              <a:gd name="connsiteY134" fmla="*/ 342790 h 2115609"/>
              <a:gd name="connsiteX135" fmla="*/ 2094665 w 12192002"/>
              <a:gd name="connsiteY135" fmla="*/ 334770 h 2115609"/>
              <a:gd name="connsiteX136" fmla="*/ 2208578 w 12192002"/>
              <a:gd name="connsiteY136" fmla="*/ 318059 h 2115609"/>
              <a:gd name="connsiteX137" fmla="*/ 2315112 w 12192002"/>
              <a:gd name="connsiteY137" fmla="*/ 312826 h 2115609"/>
              <a:gd name="connsiteX138" fmla="*/ 2443255 w 12192002"/>
              <a:gd name="connsiteY138" fmla="*/ 321293 h 2115609"/>
              <a:gd name="connsiteX139" fmla="*/ 2568028 w 12192002"/>
              <a:gd name="connsiteY139" fmla="*/ 335194 h 2115609"/>
              <a:gd name="connsiteX140" fmla="*/ 2646527 w 12192002"/>
              <a:gd name="connsiteY140" fmla="*/ 308953 h 2115609"/>
              <a:gd name="connsiteX141" fmla="*/ 2781569 w 12192002"/>
              <a:gd name="connsiteY141" fmla="*/ 319489 h 2115609"/>
              <a:gd name="connsiteX142" fmla="*/ 3030291 w 12192002"/>
              <a:gd name="connsiteY142" fmla="*/ 341310 h 2115609"/>
              <a:gd name="connsiteX143" fmla="*/ 3142556 w 12192002"/>
              <a:gd name="connsiteY143" fmla="*/ 343953 h 2115609"/>
              <a:gd name="connsiteX144" fmla="*/ 3262356 w 12192002"/>
              <a:gd name="connsiteY144" fmla="*/ 351728 h 2115609"/>
              <a:gd name="connsiteX145" fmla="*/ 3341698 w 12192002"/>
              <a:gd name="connsiteY145" fmla="*/ 357605 h 2115609"/>
              <a:gd name="connsiteX146" fmla="*/ 3344026 w 12192002"/>
              <a:gd name="connsiteY146" fmla="*/ 356630 h 2115609"/>
              <a:gd name="connsiteX147" fmla="*/ 3363888 w 12192002"/>
              <a:gd name="connsiteY147" fmla="*/ 358312 h 2115609"/>
              <a:gd name="connsiteX148" fmla="*/ 3400728 w 12192002"/>
              <a:gd name="connsiteY148" fmla="*/ 375264 h 2115609"/>
              <a:gd name="connsiteX149" fmla="*/ 3473223 w 12192002"/>
              <a:gd name="connsiteY149" fmla="*/ 363216 h 2115609"/>
              <a:gd name="connsiteX150" fmla="*/ 3536135 w 12192002"/>
              <a:gd name="connsiteY150" fmla="*/ 359555 h 2115609"/>
              <a:gd name="connsiteX151" fmla="*/ 3585978 w 12192002"/>
              <a:gd name="connsiteY151" fmla="*/ 349856 h 2115609"/>
              <a:gd name="connsiteX152" fmla="*/ 3594501 w 12192002"/>
              <a:gd name="connsiteY152" fmla="*/ 350546 h 2115609"/>
              <a:gd name="connsiteX153" fmla="*/ 3594736 w 12192002"/>
              <a:gd name="connsiteY153" fmla="*/ 350277 h 2115609"/>
              <a:gd name="connsiteX154" fmla="*/ 3603855 w 12192002"/>
              <a:gd name="connsiteY154" fmla="*/ 350441 h 2115609"/>
              <a:gd name="connsiteX155" fmla="*/ 3610035 w 12192002"/>
              <a:gd name="connsiteY155" fmla="*/ 351803 h 2115609"/>
              <a:gd name="connsiteX156" fmla="*/ 3682513 w 12192002"/>
              <a:gd name="connsiteY156" fmla="*/ 319532 h 2115609"/>
              <a:gd name="connsiteX157" fmla="*/ 3789760 w 12192002"/>
              <a:gd name="connsiteY157" fmla="*/ 295609 h 2115609"/>
              <a:gd name="connsiteX158" fmla="*/ 3897275 w 12192002"/>
              <a:gd name="connsiteY158" fmla="*/ 275371 h 2115609"/>
              <a:gd name="connsiteX159" fmla="*/ 3936846 w 12192002"/>
              <a:gd name="connsiteY159" fmla="*/ 269716 h 2115609"/>
              <a:gd name="connsiteX160" fmla="*/ 4004538 w 12192002"/>
              <a:gd name="connsiteY160" fmla="*/ 252259 h 2115609"/>
              <a:gd name="connsiteX161" fmla="*/ 4033778 w 12192002"/>
              <a:gd name="connsiteY161" fmla="*/ 239691 h 2115609"/>
              <a:gd name="connsiteX162" fmla="*/ 4035363 w 12192002"/>
              <a:gd name="connsiteY162" fmla="*/ 239926 h 2115609"/>
              <a:gd name="connsiteX163" fmla="*/ 4036996 w 12192002"/>
              <a:gd name="connsiteY163" fmla="*/ 236259 h 2115609"/>
              <a:gd name="connsiteX164" fmla="*/ 4042364 w 12192002"/>
              <a:gd name="connsiteY164" fmla="*/ 233825 h 2115609"/>
              <a:gd name="connsiteX165" fmla="*/ 4058954 w 12192002"/>
              <a:gd name="connsiteY165" fmla="*/ 232204 h 2115609"/>
              <a:gd name="connsiteX166" fmla="*/ 4065510 w 12192002"/>
              <a:gd name="connsiteY166" fmla="*/ 232422 h 2115609"/>
              <a:gd name="connsiteX167" fmla="*/ 4074427 w 12192002"/>
              <a:gd name="connsiteY167" fmla="*/ 230978 h 2115609"/>
              <a:gd name="connsiteX168" fmla="*/ 4074546 w 12192002"/>
              <a:gd name="connsiteY168" fmla="*/ 230679 h 2115609"/>
              <a:gd name="connsiteX169" fmla="*/ 4083097 w 12192002"/>
              <a:gd name="connsiteY169" fmla="*/ 229844 h 2115609"/>
              <a:gd name="connsiteX170" fmla="*/ 4142745 w 12192002"/>
              <a:gd name="connsiteY170" fmla="*/ 203311 h 2115609"/>
              <a:gd name="connsiteX171" fmla="*/ 4191248 w 12192002"/>
              <a:gd name="connsiteY171" fmla="*/ 187446 h 2115609"/>
              <a:gd name="connsiteX172" fmla="*/ 4201744 w 12192002"/>
              <a:gd name="connsiteY172" fmla="*/ 181812 h 2115609"/>
              <a:gd name="connsiteX173" fmla="*/ 4202048 w 12192002"/>
              <a:gd name="connsiteY173" fmla="*/ 180553 h 2115609"/>
              <a:gd name="connsiteX174" fmla="*/ 4248116 w 12192002"/>
              <a:gd name="connsiteY174" fmla="*/ 177758 h 2115609"/>
              <a:gd name="connsiteX175" fmla="*/ 4276141 w 12192002"/>
              <a:gd name="connsiteY175" fmla="*/ 180082 h 2115609"/>
              <a:gd name="connsiteX176" fmla="*/ 4290062 w 12192002"/>
              <a:gd name="connsiteY176" fmla="*/ 179836 h 2115609"/>
              <a:gd name="connsiteX177" fmla="*/ 4295143 w 12192002"/>
              <a:gd name="connsiteY177" fmla="*/ 182753 h 2115609"/>
              <a:gd name="connsiteX178" fmla="*/ 4315108 w 12192002"/>
              <a:gd name="connsiteY178" fmla="*/ 180874 h 2115609"/>
              <a:gd name="connsiteX179" fmla="*/ 4316965 w 12192002"/>
              <a:gd name="connsiteY179" fmla="*/ 179533 h 2115609"/>
              <a:gd name="connsiteX180" fmla="*/ 4376488 w 12192002"/>
              <a:gd name="connsiteY180" fmla="*/ 161476 h 2115609"/>
              <a:gd name="connsiteX181" fmla="*/ 4442156 w 12192002"/>
              <a:gd name="connsiteY181" fmla="*/ 160130 h 2115609"/>
              <a:gd name="connsiteX182" fmla="*/ 4524889 w 12192002"/>
              <a:gd name="connsiteY182" fmla="*/ 169217 h 2115609"/>
              <a:gd name="connsiteX183" fmla="*/ 4715526 w 12192002"/>
              <a:gd name="connsiteY183" fmla="*/ 164249 h 2115609"/>
              <a:gd name="connsiteX184" fmla="*/ 4762447 w 12192002"/>
              <a:gd name="connsiteY184" fmla="*/ 155761 h 2115609"/>
              <a:gd name="connsiteX185" fmla="*/ 4840439 w 12192002"/>
              <a:gd name="connsiteY185" fmla="*/ 127993 h 2115609"/>
              <a:gd name="connsiteX186" fmla="*/ 5011513 w 12192002"/>
              <a:gd name="connsiteY186" fmla="*/ 103976 h 2115609"/>
              <a:gd name="connsiteX187" fmla="*/ 5065790 w 12192002"/>
              <a:gd name="connsiteY187" fmla="*/ 87595 h 2115609"/>
              <a:gd name="connsiteX188" fmla="*/ 5121659 w 12192002"/>
              <a:gd name="connsiteY188" fmla="*/ 94166 h 2115609"/>
              <a:gd name="connsiteX189" fmla="*/ 5139595 w 12192002"/>
              <a:gd name="connsiteY189" fmla="*/ 83313 h 2115609"/>
              <a:gd name="connsiteX190" fmla="*/ 5142598 w 12192002"/>
              <a:gd name="connsiteY190" fmla="*/ 81212 h 2115609"/>
              <a:gd name="connsiteX191" fmla="*/ 5156554 w 12192002"/>
              <a:gd name="connsiteY191" fmla="*/ 77812 h 2115609"/>
              <a:gd name="connsiteX192" fmla="*/ 5174660 w 12192002"/>
              <a:gd name="connsiteY192" fmla="*/ 70589 h 2115609"/>
              <a:gd name="connsiteX193" fmla="*/ 5222961 w 12192002"/>
              <a:gd name="connsiteY193" fmla="*/ 67599 h 2115609"/>
              <a:gd name="connsiteX194" fmla="*/ 5261763 w 12192002"/>
              <a:gd name="connsiteY194" fmla="*/ 56475 h 2115609"/>
              <a:gd name="connsiteX195" fmla="*/ 5381667 w 12192002"/>
              <a:gd name="connsiteY195" fmla="*/ 36058 h 2115609"/>
              <a:gd name="connsiteX196" fmla="*/ 5432760 w 12192002"/>
              <a:gd name="connsiteY196" fmla="*/ 18356 h 2115609"/>
              <a:gd name="connsiteX197" fmla="*/ 5470905 w 12192002"/>
              <a:gd name="connsiteY197" fmla="*/ 7103 h 2115609"/>
              <a:gd name="connsiteX198" fmla="*/ 5608808 w 12192002"/>
              <a:gd name="connsiteY198" fmla="*/ 12821 h 2115609"/>
              <a:gd name="connsiteX0" fmla="*/ 5608808 w 12192002"/>
              <a:gd name="connsiteY0" fmla="*/ 12821 h 2115609"/>
              <a:gd name="connsiteX1" fmla="*/ 5754380 w 12192002"/>
              <a:gd name="connsiteY1" fmla="*/ 8910 h 2115609"/>
              <a:gd name="connsiteX2" fmla="*/ 5911996 w 12192002"/>
              <a:gd name="connsiteY2" fmla="*/ 29536 h 2115609"/>
              <a:gd name="connsiteX3" fmla="*/ 6010090 w 12192002"/>
              <a:gd name="connsiteY3" fmla="*/ 13442 h 2115609"/>
              <a:gd name="connsiteX4" fmla="*/ 6041282 w 12192002"/>
              <a:gd name="connsiteY4" fmla="*/ 8349 h 2115609"/>
              <a:gd name="connsiteX5" fmla="*/ 6048637 w 12192002"/>
              <a:gd name="connsiteY5" fmla="*/ 0 h 2115609"/>
              <a:gd name="connsiteX6" fmla="*/ 6068529 w 12192002"/>
              <a:gd name="connsiteY6" fmla="*/ 683 h 2115609"/>
              <a:gd name="connsiteX7" fmla="*/ 6105613 w 12192002"/>
              <a:gd name="connsiteY7" fmla="*/ 28753 h 2115609"/>
              <a:gd name="connsiteX8" fmla="*/ 6168673 w 12192002"/>
              <a:gd name="connsiteY8" fmla="*/ 19608 h 2115609"/>
              <a:gd name="connsiteX9" fmla="*/ 6317559 w 12192002"/>
              <a:gd name="connsiteY9" fmla="*/ 36498 h 2115609"/>
              <a:gd name="connsiteX10" fmla="*/ 6549454 w 12192002"/>
              <a:gd name="connsiteY10" fmla="*/ 68495 h 2115609"/>
              <a:gd name="connsiteX11" fmla="*/ 6708221 w 12192002"/>
              <a:gd name="connsiteY11" fmla="*/ 97271 h 2115609"/>
              <a:gd name="connsiteX12" fmla="*/ 6904145 w 12192002"/>
              <a:gd name="connsiteY12" fmla="*/ 125226 h 2115609"/>
              <a:gd name="connsiteX13" fmla="*/ 7018495 w 12192002"/>
              <a:gd name="connsiteY13" fmla="*/ 154732 h 2115609"/>
              <a:gd name="connsiteX14" fmla="*/ 7096987 w 12192002"/>
              <a:gd name="connsiteY14" fmla="*/ 154358 h 2115609"/>
              <a:gd name="connsiteX15" fmla="*/ 7170807 w 12192002"/>
              <a:gd name="connsiteY15" fmla="*/ 166586 h 2115609"/>
              <a:gd name="connsiteX16" fmla="*/ 7197003 w 12192002"/>
              <a:gd name="connsiteY16" fmla="*/ 171234 h 2115609"/>
              <a:gd name="connsiteX17" fmla="*/ 7201101 w 12192002"/>
              <a:gd name="connsiteY17" fmla="*/ 176592 h 2115609"/>
              <a:gd name="connsiteX18" fmla="*/ 7218559 w 12192002"/>
              <a:gd name="connsiteY18" fmla="*/ 181142 h 2115609"/>
              <a:gd name="connsiteX19" fmla="*/ 7310852 w 12192002"/>
              <a:gd name="connsiteY19" fmla="*/ 206391 h 2115609"/>
              <a:gd name="connsiteX20" fmla="*/ 7312179 w 12192002"/>
              <a:gd name="connsiteY20" fmla="*/ 204949 h 2115609"/>
              <a:gd name="connsiteX21" fmla="*/ 7405390 w 12192002"/>
              <a:gd name="connsiteY21" fmla="*/ 195354 h 2115609"/>
              <a:gd name="connsiteX22" fmla="*/ 7495794 w 12192002"/>
              <a:gd name="connsiteY22" fmla="*/ 187249 h 2115609"/>
              <a:gd name="connsiteX23" fmla="*/ 7507039 w 12192002"/>
              <a:gd name="connsiteY23" fmla="*/ 189201 h 2115609"/>
              <a:gd name="connsiteX24" fmla="*/ 7507411 w 12192002"/>
              <a:gd name="connsiteY24" fmla="*/ 188874 h 2115609"/>
              <a:gd name="connsiteX25" fmla="*/ 7519570 w 12192002"/>
              <a:gd name="connsiteY25" fmla="*/ 190209 h 2115609"/>
              <a:gd name="connsiteX26" fmla="*/ 7527542 w 12192002"/>
              <a:gd name="connsiteY26" fmla="*/ 192762 h 2115609"/>
              <a:gd name="connsiteX27" fmla="*/ 7614346 w 12192002"/>
              <a:gd name="connsiteY27" fmla="*/ 198590 h 2115609"/>
              <a:gd name="connsiteX28" fmla="*/ 7718744 w 12192002"/>
              <a:gd name="connsiteY28" fmla="*/ 195119 h 2115609"/>
              <a:gd name="connsiteX29" fmla="*/ 7905407 w 12192002"/>
              <a:gd name="connsiteY29" fmla="*/ 220834 h 2115609"/>
              <a:gd name="connsiteX30" fmla="*/ 8090271 w 12192002"/>
              <a:gd name="connsiteY30" fmla="*/ 262807 h 2115609"/>
              <a:gd name="connsiteX31" fmla="*/ 8245834 w 12192002"/>
              <a:gd name="connsiteY31" fmla="*/ 308968 h 2115609"/>
              <a:gd name="connsiteX32" fmla="*/ 8252033 w 12192002"/>
              <a:gd name="connsiteY32" fmla="*/ 321960 h 2115609"/>
              <a:gd name="connsiteX33" fmla="*/ 8263376 w 12192002"/>
              <a:gd name="connsiteY33" fmla="*/ 331803 h 2115609"/>
              <a:gd name="connsiteX34" fmla="*/ 8266075 w 12192002"/>
              <a:gd name="connsiteY34" fmla="*/ 331573 h 2115609"/>
              <a:gd name="connsiteX35" fmla="*/ 8283149 w 12192002"/>
              <a:gd name="connsiteY35" fmla="*/ 338748 h 2115609"/>
              <a:gd name="connsiteX36" fmla="*/ 8284276 w 12192002"/>
              <a:gd name="connsiteY36" fmla="*/ 343191 h 2115609"/>
              <a:gd name="connsiteX37" fmla="*/ 8295173 w 12192002"/>
              <a:gd name="connsiteY37" fmla="*/ 349014 h 2115609"/>
              <a:gd name="connsiteX38" fmla="*/ 8314432 w 12192002"/>
              <a:gd name="connsiteY38" fmla="*/ 362909 h 2115609"/>
              <a:gd name="connsiteX39" fmla="*/ 8320104 w 12192002"/>
              <a:gd name="connsiteY39" fmla="*/ 363235 h 2115609"/>
              <a:gd name="connsiteX40" fmla="*/ 8352372 w 12192002"/>
              <a:gd name="connsiteY40" fmla="*/ 380653 h 2115609"/>
              <a:gd name="connsiteX41" fmla="*/ 8353799 w 12192002"/>
              <a:gd name="connsiteY41" fmla="*/ 379813 h 2115609"/>
              <a:gd name="connsiteX42" fmla="*/ 8367182 w 12192002"/>
              <a:gd name="connsiteY42" fmla="*/ 380007 h 2115609"/>
              <a:gd name="connsiteX43" fmla="*/ 8490249 w 12192002"/>
              <a:gd name="connsiteY43" fmla="*/ 394049 h 2115609"/>
              <a:gd name="connsiteX44" fmla="*/ 8497594 w 12192002"/>
              <a:gd name="connsiteY44" fmla="*/ 397099 h 2115609"/>
              <a:gd name="connsiteX45" fmla="*/ 8497968 w 12192002"/>
              <a:gd name="connsiteY45" fmla="*/ 396920 h 2115609"/>
              <a:gd name="connsiteX46" fmla="*/ 8506167 w 12192002"/>
              <a:gd name="connsiteY46" fmla="*/ 399658 h 2115609"/>
              <a:gd name="connsiteX47" fmla="*/ 8510983 w 12192002"/>
              <a:gd name="connsiteY47" fmla="*/ 402659 h 2115609"/>
              <a:gd name="connsiteX48" fmla="*/ 8525230 w 12192002"/>
              <a:gd name="connsiteY48" fmla="*/ 408574 h 2115609"/>
              <a:gd name="connsiteX49" fmla="*/ 8596071 w 12192002"/>
              <a:gd name="connsiteY49" fmla="*/ 393732 h 2115609"/>
              <a:gd name="connsiteX50" fmla="*/ 8707847 w 12192002"/>
              <a:gd name="connsiteY50" fmla="*/ 402304 h 2115609"/>
              <a:gd name="connsiteX51" fmla="*/ 8752444 w 12192002"/>
              <a:gd name="connsiteY51" fmla="*/ 404405 h 2115609"/>
              <a:gd name="connsiteX52" fmla="*/ 8928988 w 12192002"/>
              <a:gd name="connsiteY52" fmla="*/ 423637 h 2115609"/>
              <a:gd name="connsiteX53" fmla="*/ 8963048 w 12192002"/>
              <a:gd name="connsiteY53" fmla="*/ 420449 h 2115609"/>
              <a:gd name="connsiteX54" fmla="*/ 8968011 w 12192002"/>
              <a:gd name="connsiteY54" fmla="*/ 418224 h 2115609"/>
              <a:gd name="connsiteX55" fmla="*/ 8974337 w 12192002"/>
              <a:gd name="connsiteY55" fmla="*/ 417524 h 2115609"/>
              <a:gd name="connsiteX56" fmla="*/ 8990394 w 12192002"/>
              <a:gd name="connsiteY56" fmla="*/ 420750 h 2115609"/>
              <a:gd name="connsiteX57" fmla="*/ 8996232 w 12192002"/>
              <a:gd name="connsiteY57" fmla="*/ 422811 h 2115609"/>
              <a:gd name="connsiteX58" fmla="*/ 9005201 w 12192002"/>
              <a:gd name="connsiteY58" fmla="*/ 424022 h 2115609"/>
              <a:gd name="connsiteX59" fmla="*/ 9005486 w 12192002"/>
              <a:gd name="connsiteY59" fmla="*/ 423782 h 2115609"/>
              <a:gd name="connsiteX60" fmla="*/ 9053453 w 12192002"/>
              <a:gd name="connsiteY60" fmla="*/ 427067 h 2115609"/>
              <a:gd name="connsiteX61" fmla="*/ 9113812 w 12192002"/>
              <a:gd name="connsiteY61" fmla="*/ 418753 h 2115609"/>
              <a:gd name="connsiteX62" fmla="*/ 9137318 w 12192002"/>
              <a:gd name="connsiteY62" fmla="*/ 417387 h 2115609"/>
              <a:gd name="connsiteX63" fmla="*/ 9150210 w 12192002"/>
              <a:gd name="connsiteY63" fmla="*/ 415218 h 2115609"/>
              <a:gd name="connsiteX64" fmla="*/ 9151232 w 12192002"/>
              <a:gd name="connsiteY64" fmla="*/ 414153 h 2115609"/>
              <a:gd name="connsiteX65" fmla="*/ 9189246 w 12192002"/>
              <a:gd name="connsiteY65" fmla="*/ 425355 h 2115609"/>
              <a:gd name="connsiteX66" fmla="*/ 9194810 w 12192002"/>
              <a:gd name="connsiteY66" fmla="*/ 434594 h 2115609"/>
              <a:gd name="connsiteX67" fmla="*/ 9231370 w 12192002"/>
              <a:gd name="connsiteY67" fmla="*/ 444673 h 2115609"/>
              <a:gd name="connsiteX68" fmla="*/ 9343052 w 12192002"/>
              <a:gd name="connsiteY68" fmla="*/ 496578 h 2115609"/>
              <a:gd name="connsiteX69" fmla="*/ 9584507 w 12192002"/>
              <a:gd name="connsiteY69" fmla="*/ 542280 h 2115609"/>
              <a:gd name="connsiteX70" fmla="*/ 9728309 w 12192002"/>
              <a:gd name="connsiteY70" fmla="*/ 553700 h 2115609"/>
              <a:gd name="connsiteX71" fmla="*/ 9847792 w 12192002"/>
              <a:gd name="connsiteY71" fmla="*/ 573907 h 2115609"/>
              <a:gd name="connsiteX72" fmla="*/ 9960019 w 12192002"/>
              <a:gd name="connsiteY72" fmla="*/ 580675 h 2115609"/>
              <a:gd name="connsiteX73" fmla="*/ 10039240 w 12192002"/>
              <a:gd name="connsiteY73" fmla="*/ 596190 h 2115609"/>
              <a:gd name="connsiteX74" fmla="*/ 10082169 w 12192002"/>
              <a:gd name="connsiteY74" fmla="*/ 594526 h 2115609"/>
              <a:gd name="connsiteX75" fmla="*/ 10126500 w 12192002"/>
              <a:gd name="connsiteY75" fmla="*/ 596621 h 2115609"/>
              <a:gd name="connsiteX76" fmla="*/ 10261101 w 12192002"/>
              <a:gd name="connsiteY76" fmla="*/ 608136 h 2115609"/>
              <a:gd name="connsiteX77" fmla="*/ 10336855 w 12192002"/>
              <a:gd name="connsiteY77" fmla="*/ 617887 h 2115609"/>
              <a:gd name="connsiteX78" fmla="*/ 10383868 w 12192002"/>
              <a:gd name="connsiteY78" fmla="*/ 618498 h 2115609"/>
              <a:gd name="connsiteX79" fmla="*/ 10445984 w 12192002"/>
              <a:gd name="connsiteY79" fmla="*/ 622345 h 2115609"/>
              <a:gd name="connsiteX80" fmla="*/ 10519280 w 12192002"/>
              <a:gd name="connsiteY80" fmla="*/ 624403 h 2115609"/>
              <a:gd name="connsiteX81" fmla="*/ 10644619 w 12192002"/>
              <a:gd name="connsiteY81" fmla="*/ 644649 h 2115609"/>
              <a:gd name="connsiteX82" fmla="*/ 10857724 w 12192002"/>
              <a:gd name="connsiteY82" fmla="*/ 705767 h 2115609"/>
              <a:gd name="connsiteX83" fmla="*/ 10951063 w 12192002"/>
              <a:gd name="connsiteY83" fmla="*/ 718850 h 2115609"/>
              <a:gd name="connsiteX84" fmla="*/ 11030956 w 12192002"/>
              <a:gd name="connsiteY84" fmla="*/ 714094 h 2115609"/>
              <a:gd name="connsiteX85" fmla="*/ 11085938 w 12192002"/>
              <a:gd name="connsiteY85" fmla="*/ 716975 h 2115609"/>
              <a:gd name="connsiteX86" fmla="*/ 11143411 w 12192002"/>
              <a:gd name="connsiteY86" fmla="*/ 726224 h 2115609"/>
              <a:gd name="connsiteX87" fmla="*/ 11195087 w 12192002"/>
              <a:gd name="connsiteY87" fmla="*/ 725577 h 2115609"/>
              <a:gd name="connsiteX88" fmla="*/ 11273972 w 12192002"/>
              <a:gd name="connsiteY88" fmla="*/ 746596 h 2115609"/>
              <a:gd name="connsiteX89" fmla="*/ 11369715 w 12192002"/>
              <a:gd name="connsiteY89" fmla="*/ 806264 h 2115609"/>
              <a:gd name="connsiteX90" fmla="*/ 11462695 w 12192002"/>
              <a:gd name="connsiteY90" fmla="*/ 867737 h 2115609"/>
              <a:gd name="connsiteX91" fmla="*/ 11516473 w 12192002"/>
              <a:gd name="connsiteY91" fmla="*/ 921289 h 2115609"/>
              <a:gd name="connsiteX92" fmla="*/ 11630749 w 12192002"/>
              <a:gd name="connsiteY92" fmla="*/ 983178 h 2115609"/>
              <a:gd name="connsiteX93" fmla="*/ 11712382 w 12192002"/>
              <a:gd name="connsiteY93" fmla="*/ 1040947 h 2115609"/>
              <a:gd name="connsiteX94" fmla="*/ 11876461 w 12192002"/>
              <a:gd name="connsiteY94" fmla="*/ 1072267 h 2115609"/>
              <a:gd name="connsiteX95" fmla="*/ 11931502 w 12192002"/>
              <a:gd name="connsiteY95" fmla="*/ 1084647 h 2115609"/>
              <a:gd name="connsiteX96" fmla="*/ 12052936 w 12192002"/>
              <a:gd name="connsiteY96" fmla="*/ 1069165 h 2115609"/>
              <a:gd name="connsiteX97" fmla="*/ 12140863 w 12192002"/>
              <a:gd name="connsiteY97" fmla="*/ 1028119 h 2115609"/>
              <a:gd name="connsiteX98" fmla="*/ 12192002 w 12192002"/>
              <a:gd name="connsiteY98" fmla="*/ 1008921 h 2115609"/>
              <a:gd name="connsiteX99" fmla="*/ 12192002 w 12192002"/>
              <a:gd name="connsiteY99" fmla="*/ 1948632 h 2115609"/>
              <a:gd name="connsiteX100" fmla="*/ 12192000 w 12192002"/>
              <a:gd name="connsiteY100" fmla="*/ 1948632 h 2115609"/>
              <a:gd name="connsiteX101" fmla="*/ 12192000 w 12192002"/>
              <a:gd name="connsiteY101" fmla="*/ 2115609 h 2115609"/>
              <a:gd name="connsiteX102" fmla="*/ 0 w 12192002"/>
              <a:gd name="connsiteY102" fmla="*/ 2115609 h 2115609"/>
              <a:gd name="connsiteX103" fmla="*/ 0 w 12192002"/>
              <a:gd name="connsiteY103" fmla="*/ 1341410 h 2115609"/>
              <a:gd name="connsiteX104" fmla="*/ 2 w 12192002"/>
              <a:gd name="connsiteY104" fmla="*/ 1341410 h 2115609"/>
              <a:gd name="connsiteX105" fmla="*/ 2 w 12192002"/>
              <a:gd name="connsiteY105" fmla="*/ 585100 h 2115609"/>
              <a:gd name="connsiteX106" fmla="*/ 15526 w 12192002"/>
              <a:gd name="connsiteY106" fmla="*/ 579631 h 2115609"/>
              <a:gd name="connsiteX107" fmla="*/ 118381 w 12192002"/>
              <a:gd name="connsiteY107" fmla="*/ 576775 h 2115609"/>
              <a:gd name="connsiteX108" fmla="*/ 292435 w 12192002"/>
              <a:gd name="connsiteY108" fmla="*/ 524970 h 2115609"/>
              <a:gd name="connsiteX109" fmla="*/ 404015 w 12192002"/>
              <a:gd name="connsiteY109" fmla="*/ 504274 h 2115609"/>
              <a:gd name="connsiteX110" fmla="*/ 445099 w 12192002"/>
              <a:gd name="connsiteY110" fmla="*/ 498451 h 2115609"/>
              <a:gd name="connsiteX111" fmla="*/ 571717 w 12192002"/>
              <a:gd name="connsiteY111" fmla="*/ 460421 h 2115609"/>
              <a:gd name="connsiteX112" fmla="*/ 578535 w 12192002"/>
              <a:gd name="connsiteY112" fmla="*/ 460610 h 2115609"/>
              <a:gd name="connsiteX113" fmla="*/ 596792 w 12192002"/>
              <a:gd name="connsiteY113" fmla="*/ 457958 h 2115609"/>
              <a:gd name="connsiteX114" fmla="*/ 708875 w 12192002"/>
              <a:gd name="connsiteY114" fmla="*/ 415100 h 2115609"/>
              <a:gd name="connsiteX115" fmla="*/ 719742 w 12192002"/>
              <a:gd name="connsiteY115" fmla="*/ 409423 h 2115609"/>
              <a:gd name="connsiteX116" fmla="*/ 720047 w 12192002"/>
              <a:gd name="connsiteY116" fmla="*/ 408161 h 2115609"/>
              <a:gd name="connsiteX117" fmla="*/ 763053 w 12192002"/>
              <a:gd name="connsiteY117" fmla="*/ 407390 h 2115609"/>
              <a:gd name="connsiteX118" fmla="*/ 767901 w 12192002"/>
              <a:gd name="connsiteY118" fmla="*/ 405169 h 2115609"/>
              <a:gd name="connsiteX119" fmla="*/ 797041 w 12192002"/>
              <a:gd name="connsiteY119" fmla="*/ 407376 h 2115609"/>
              <a:gd name="connsiteX120" fmla="*/ 811506 w 12192002"/>
              <a:gd name="connsiteY120" fmla="*/ 407071 h 2115609"/>
              <a:gd name="connsiteX121" fmla="*/ 816809 w 12192002"/>
              <a:gd name="connsiteY121" fmla="*/ 409965 h 2115609"/>
              <a:gd name="connsiteX122" fmla="*/ 837540 w 12192002"/>
              <a:gd name="connsiteY122" fmla="*/ 408001 h 2115609"/>
              <a:gd name="connsiteX123" fmla="*/ 858269 w 12192002"/>
              <a:gd name="connsiteY123" fmla="*/ 409214 h 2115609"/>
              <a:gd name="connsiteX124" fmla="*/ 948732 w 12192002"/>
              <a:gd name="connsiteY124" fmla="*/ 397376 h 2115609"/>
              <a:gd name="connsiteX125" fmla="*/ 1149979 w 12192002"/>
              <a:gd name="connsiteY125" fmla="*/ 399781 h 2115609"/>
              <a:gd name="connsiteX126" fmla="*/ 1496110 w 12192002"/>
              <a:gd name="connsiteY126" fmla="*/ 350346 h 2115609"/>
              <a:gd name="connsiteX127" fmla="*/ 1608669 w 12192002"/>
              <a:gd name="connsiteY127" fmla="*/ 324756 h 2115609"/>
              <a:gd name="connsiteX128" fmla="*/ 1675071 w 12192002"/>
              <a:gd name="connsiteY128" fmla="*/ 317859 h 2115609"/>
              <a:gd name="connsiteX129" fmla="*/ 1738204 w 12192002"/>
              <a:gd name="connsiteY129" fmla="*/ 301510 h 2115609"/>
              <a:gd name="connsiteX130" fmla="*/ 1786655 w 12192002"/>
              <a:gd name="connsiteY130" fmla="*/ 296459 h 2115609"/>
              <a:gd name="connsiteX131" fmla="*/ 1873080 w 12192002"/>
              <a:gd name="connsiteY131" fmla="*/ 324081 h 2115609"/>
              <a:gd name="connsiteX132" fmla="*/ 1921650 w 12192002"/>
              <a:gd name="connsiteY132" fmla="*/ 325676 h 2115609"/>
              <a:gd name="connsiteX133" fmla="*/ 1928172 w 12192002"/>
              <a:gd name="connsiteY133" fmla="*/ 320845 h 2115609"/>
              <a:gd name="connsiteX134" fmla="*/ 1997356 w 12192002"/>
              <a:gd name="connsiteY134" fmla="*/ 342790 h 2115609"/>
              <a:gd name="connsiteX135" fmla="*/ 2094665 w 12192002"/>
              <a:gd name="connsiteY135" fmla="*/ 334770 h 2115609"/>
              <a:gd name="connsiteX136" fmla="*/ 2208578 w 12192002"/>
              <a:gd name="connsiteY136" fmla="*/ 318059 h 2115609"/>
              <a:gd name="connsiteX137" fmla="*/ 2315112 w 12192002"/>
              <a:gd name="connsiteY137" fmla="*/ 312826 h 2115609"/>
              <a:gd name="connsiteX138" fmla="*/ 2443255 w 12192002"/>
              <a:gd name="connsiteY138" fmla="*/ 321293 h 2115609"/>
              <a:gd name="connsiteX139" fmla="*/ 2568028 w 12192002"/>
              <a:gd name="connsiteY139" fmla="*/ 335194 h 2115609"/>
              <a:gd name="connsiteX140" fmla="*/ 2646527 w 12192002"/>
              <a:gd name="connsiteY140" fmla="*/ 308953 h 2115609"/>
              <a:gd name="connsiteX141" fmla="*/ 2781569 w 12192002"/>
              <a:gd name="connsiteY141" fmla="*/ 319489 h 2115609"/>
              <a:gd name="connsiteX142" fmla="*/ 3030291 w 12192002"/>
              <a:gd name="connsiteY142" fmla="*/ 341310 h 2115609"/>
              <a:gd name="connsiteX143" fmla="*/ 3142556 w 12192002"/>
              <a:gd name="connsiteY143" fmla="*/ 343953 h 2115609"/>
              <a:gd name="connsiteX144" fmla="*/ 3262356 w 12192002"/>
              <a:gd name="connsiteY144" fmla="*/ 351728 h 2115609"/>
              <a:gd name="connsiteX145" fmla="*/ 3341698 w 12192002"/>
              <a:gd name="connsiteY145" fmla="*/ 357605 h 2115609"/>
              <a:gd name="connsiteX146" fmla="*/ 3344026 w 12192002"/>
              <a:gd name="connsiteY146" fmla="*/ 356630 h 2115609"/>
              <a:gd name="connsiteX147" fmla="*/ 3363888 w 12192002"/>
              <a:gd name="connsiteY147" fmla="*/ 358312 h 2115609"/>
              <a:gd name="connsiteX148" fmla="*/ 3400728 w 12192002"/>
              <a:gd name="connsiteY148" fmla="*/ 375264 h 2115609"/>
              <a:gd name="connsiteX149" fmla="*/ 3473223 w 12192002"/>
              <a:gd name="connsiteY149" fmla="*/ 363216 h 2115609"/>
              <a:gd name="connsiteX150" fmla="*/ 3536135 w 12192002"/>
              <a:gd name="connsiteY150" fmla="*/ 359555 h 2115609"/>
              <a:gd name="connsiteX151" fmla="*/ 3585978 w 12192002"/>
              <a:gd name="connsiteY151" fmla="*/ 349856 h 2115609"/>
              <a:gd name="connsiteX152" fmla="*/ 3594501 w 12192002"/>
              <a:gd name="connsiteY152" fmla="*/ 350546 h 2115609"/>
              <a:gd name="connsiteX153" fmla="*/ 3594736 w 12192002"/>
              <a:gd name="connsiteY153" fmla="*/ 350277 h 2115609"/>
              <a:gd name="connsiteX154" fmla="*/ 3603855 w 12192002"/>
              <a:gd name="connsiteY154" fmla="*/ 350441 h 2115609"/>
              <a:gd name="connsiteX155" fmla="*/ 3610035 w 12192002"/>
              <a:gd name="connsiteY155" fmla="*/ 351803 h 2115609"/>
              <a:gd name="connsiteX156" fmla="*/ 3682513 w 12192002"/>
              <a:gd name="connsiteY156" fmla="*/ 319532 h 2115609"/>
              <a:gd name="connsiteX157" fmla="*/ 3789760 w 12192002"/>
              <a:gd name="connsiteY157" fmla="*/ 295609 h 2115609"/>
              <a:gd name="connsiteX158" fmla="*/ 3897275 w 12192002"/>
              <a:gd name="connsiteY158" fmla="*/ 275371 h 2115609"/>
              <a:gd name="connsiteX159" fmla="*/ 3936846 w 12192002"/>
              <a:gd name="connsiteY159" fmla="*/ 269716 h 2115609"/>
              <a:gd name="connsiteX160" fmla="*/ 4004538 w 12192002"/>
              <a:gd name="connsiteY160" fmla="*/ 252259 h 2115609"/>
              <a:gd name="connsiteX161" fmla="*/ 4033778 w 12192002"/>
              <a:gd name="connsiteY161" fmla="*/ 239691 h 2115609"/>
              <a:gd name="connsiteX162" fmla="*/ 4035363 w 12192002"/>
              <a:gd name="connsiteY162" fmla="*/ 239926 h 2115609"/>
              <a:gd name="connsiteX163" fmla="*/ 4036996 w 12192002"/>
              <a:gd name="connsiteY163" fmla="*/ 236259 h 2115609"/>
              <a:gd name="connsiteX164" fmla="*/ 4042364 w 12192002"/>
              <a:gd name="connsiteY164" fmla="*/ 233825 h 2115609"/>
              <a:gd name="connsiteX165" fmla="*/ 4058954 w 12192002"/>
              <a:gd name="connsiteY165" fmla="*/ 232204 h 2115609"/>
              <a:gd name="connsiteX166" fmla="*/ 4065510 w 12192002"/>
              <a:gd name="connsiteY166" fmla="*/ 232422 h 2115609"/>
              <a:gd name="connsiteX167" fmla="*/ 4074427 w 12192002"/>
              <a:gd name="connsiteY167" fmla="*/ 230978 h 2115609"/>
              <a:gd name="connsiteX168" fmla="*/ 4074546 w 12192002"/>
              <a:gd name="connsiteY168" fmla="*/ 230679 h 2115609"/>
              <a:gd name="connsiteX169" fmla="*/ 4083097 w 12192002"/>
              <a:gd name="connsiteY169" fmla="*/ 229844 h 2115609"/>
              <a:gd name="connsiteX170" fmla="*/ 4142745 w 12192002"/>
              <a:gd name="connsiteY170" fmla="*/ 203311 h 2115609"/>
              <a:gd name="connsiteX171" fmla="*/ 4191248 w 12192002"/>
              <a:gd name="connsiteY171" fmla="*/ 187446 h 2115609"/>
              <a:gd name="connsiteX172" fmla="*/ 4201744 w 12192002"/>
              <a:gd name="connsiteY172" fmla="*/ 181812 h 2115609"/>
              <a:gd name="connsiteX173" fmla="*/ 4202048 w 12192002"/>
              <a:gd name="connsiteY173" fmla="*/ 180553 h 2115609"/>
              <a:gd name="connsiteX174" fmla="*/ 4248116 w 12192002"/>
              <a:gd name="connsiteY174" fmla="*/ 177758 h 2115609"/>
              <a:gd name="connsiteX175" fmla="*/ 4276141 w 12192002"/>
              <a:gd name="connsiteY175" fmla="*/ 180082 h 2115609"/>
              <a:gd name="connsiteX176" fmla="*/ 4290062 w 12192002"/>
              <a:gd name="connsiteY176" fmla="*/ 179836 h 2115609"/>
              <a:gd name="connsiteX177" fmla="*/ 4295143 w 12192002"/>
              <a:gd name="connsiteY177" fmla="*/ 182753 h 2115609"/>
              <a:gd name="connsiteX178" fmla="*/ 4315108 w 12192002"/>
              <a:gd name="connsiteY178" fmla="*/ 180874 h 2115609"/>
              <a:gd name="connsiteX179" fmla="*/ 4316965 w 12192002"/>
              <a:gd name="connsiteY179" fmla="*/ 179533 h 2115609"/>
              <a:gd name="connsiteX180" fmla="*/ 4376488 w 12192002"/>
              <a:gd name="connsiteY180" fmla="*/ 161476 h 2115609"/>
              <a:gd name="connsiteX181" fmla="*/ 4442156 w 12192002"/>
              <a:gd name="connsiteY181" fmla="*/ 160130 h 2115609"/>
              <a:gd name="connsiteX182" fmla="*/ 4524889 w 12192002"/>
              <a:gd name="connsiteY182" fmla="*/ 169217 h 2115609"/>
              <a:gd name="connsiteX183" fmla="*/ 4715526 w 12192002"/>
              <a:gd name="connsiteY183" fmla="*/ 164249 h 2115609"/>
              <a:gd name="connsiteX184" fmla="*/ 4762447 w 12192002"/>
              <a:gd name="connsiteY184" fmla="*/ 155761 h 2115609"/>
              <a:gd name="connsiteX185" fmla="*/ 4840439 w 12192002"/>
              <a:gd name="connsiteY185" fmla="*/ 127993 h 2115609"/>
              <a:gd name="connsiteX186" fmla="*/ 5011513 w 12192002"/>
              <a:gd name="connsiteY186" fmla="*/ 103976 h 2115609"/>
              <a:gd name="connsiteX187" fmla="*/ 5065790 w 12192002"/>
              <a:gd name="connsiteY187" fmla="*/ 87595 h 2115609"/>
              <a:gd name="connsiteX188" fmla="*/ 5121659 w 12192002"/>
              <a:gd name="connsiteY188" fmla="*/ 94166 h 2115609"/>
              <a:gd name="connsiteX189" fmla="*/ 5139595 w 12192002"/>
              <a:gd name="connsiteY189" fmla="*/ 83313 h 2115609"/>
              <a:gd name="connsiteX190" fmla="*/ 5142598 w 12192002"/>
              <a:gd name="connsiteY190" fmla="*/ 81212 h 2115609"/>
              <a:gd name="connsiteX191" fmla="*/ 5156554 w 12192002"/>
              <a:gd name="connsiteY191" fmla="*/ 77812 h 2115609"/>
              <a:gd name="connsiteX192" fmla="*/ 5174660 w 12192002"/>
              <a:gd name="connsiteY192" fmla="*/ 70589 h 2115609"/>
              <a:gd name="connsiteX193" fmla="*/ 5222961 w 12192002"/>
              <a:gd name="connsiteY193" fmla="*/ 67599 h 2115609"/>
              <a:gd name="connsiteX194" fmla="*/ 5261763 w 12192002"/>
              <a:gd name="connsiteY194" fmla="*/ 56475 h 2115609"/>
              <a:gd name="connsiteX195" fmla="*/ 5381667 w 12192002"/>
              <a:gd name="connsiteY195" fmla="*/ 36058 h 2115609"/>
              <a:gd name="connsiteX196" fmla="*/ 5432760 w 12192002"/>
              <a:gd name="connsiteY196" fmla="*/ 18356 h 2115609"/>
              <a:gd name="connsiteX197" fmla="*/ 5470905 w 12192002"/>
              <a:gd name="connsiteY197" fmla="*/ 7103 h 2115609"/>
              <a:gd name="connsiteX198" fmla="*/ 5608808 w 12192002"/>
              <a:gd name="connsiteY198" fmla="*/ 12821 h 2115609"/>
              <a:gd name="connsiteX0" fmla="*/ 5608808 w 12192002"/>
              <a:gd name="connsiteY0" fmla="*/ 12821 h 2115609"/>
              <a:gd name="connsiteX1" fmla="*/ 5754380 w 12192002"/>
              <a:gd name="connsiteY1" fmla="*/ 8910 h 2115609"/>
              <a:gd name="connsiteX2" fmla="*/ 5911996 w 12192002"/>
              <a:gd name="connsiteY2" fmla="*/ 29536 h 2115609"/>
              <a:gd name="connsiteX3" fmla="*/ 5982862 w 12192002"/>
              <a:gd name="connsiteY3" fmla="*/ 38114 h 2115609"/>
              <a:gd name="connsiteX4" fmla="*/ 6041282 w 12192002"/>
              <a:gd name="connsiteY4" fmla="*/ 8349 h 2115609"/>
              <a:gd name="connsiteX5" fmla="*/ 6048637 w 12192002"/>
              <a:gd name="connsiteY5" fmla="*/ 0 h 2115609"/>
              <a:gd name="connsiteX6" fmla="*/ 6068529 w 12192002"/>
              <a:gd name="connsiteY6" fmla="*/ 683 h 2115609"/>
              <a:gd name="connsiteX7" fmla="*/ 6105613 w 12192002"/>
              <a:gd name="connsiteY7" fmla="*/ 28753 h 2115609"/>
              <a:gd name="connsiteX8" fmla="*/ 6168673 w 12192002"/>
              <a:gd name="connsiteY8" fmla="*/ 19608 h 2115609"/>
              <a:gd name="connsiteX9" fmla="*/ 6317559 w 12192002"/>
              <a:gd name="connsiteY9" fmla="*/ 36498 h 2115609"/>
              <a:gd name="connsiteX10" fmla="*/ 6549454 w 12192002"/>
              <a:gd name="connsiteY10" fmla="*/ 68495 h 2115609"/>
              <a:gd name="connsiteX11" fmla="*/ 6708221 w 12192002"/>
              <a:gd name="connsiteY11" fmla="*/ 97271 h 2115609"/>
              <a:gd name="connsiteX12" fmla="*/ 6904145 w 12192002"/>
              <a:gd name="connsiteY12" fmla="*/ 125226 h 2115609"/>
              <a:gd name="connsiteX13" fmla="*/ 7018495 w 12192002"/>
              <a:gd name="connsiteY13" fmla="*/ 154732 h 2115609"/>
              <a:gd name="connsiteX14" fmla="*/ 7096987 w 12192002"/>
              <a:gd name="connsiteY14" fmla="*/ 154358 h 2115609"/>
              <a:gd name="connsiteX15" fmla="*/ 7170807 w 12192002"/>
              <a:gd name="connsiteY15" fmla="*/ 166586 h 2115609"/>
              <a:gd name="connsiteX16" fmla="*/ 7197003 w 12192002"/>
              <a:gd name="connsiteY16" fmla="*/ 171234 h 2115609"/>
              <a:gd name="connsiteX17" fmla="*/ 7201101 w 12192002"/>
              <a:gd name="connsiteY17" fmla="*/ 176592 h 2115609"/>
              <a:gd name="connsiteX18" fmla="*/ 7218559 w 12192002"/>
              <a:gd name="connsiteY18" fmla="*/ 181142 h 2115609"/>
              <a:gd name="connsiteX19" fmla="*/ 7310852 w 12192002"/>
              <a:gd name="connsiteY19" fmla="*/ 206391 h 2115609"/>
              <a:gd name="connsiteX20" fmla="*/ 7312179 w 12192002"/>
              <a:gd name="connsiteY20" fmla="*/ 204949 h 2115609"/>
              <a:gd name="connsiteX21" fmla="*/ 7405390 w 12192002"/>
              <a:gd name="connsiteY21" fmla="*/ 195354 h 2115609"/>
              <a:gd name="connsiteX22" fmla="*/ 7495794 w 12192002"/>
              <a:gd name="connsiteY22" fmla="*/ 187249 h 2115609"/>
              <a:gd name="connsiteX23" fmla="*/ 7507039 w 12192002"/>
              <a:gd name="connsiteY23" fmla="*/ 189201 h 2115609"/>
              <a:gd name="connsiteX24" fmla="*/ 7507411 w 12192002"/>
              <a:gd name="connsiteY24" fmla="*/ 188874 h 2115609"/>
              <a:gd name="connsiteX25" fmla="*/ 7519570 w 12192002"/>
              <a:gd name="connsiteY25" fmla="*/ 190209 h 2115609"/>
              <a:gd name="connsiteX26" fmla="*/ 7527542 w 12192002"/>
              <a:gd name="connsiteY26" fmla="*/ 192762 h 2115609"/>
              <a:gd name="connsiteX27" fmla="*/ 7614346 w 12192002"/>
              <a:gd name="connsiteY27" fmla="*/ 198590 h 2115609"/>
              <a:gd name="connsiteX28" fmla="*/ 7718744 w 12192002"/>
              <a:gd name="connsiteY28" fmla="*/ 195119 h 2115609"/>
              <a:gd name="connsiteX29" fmla="*/ 7905407 w 12192002"/>
              <a:gd name="connsiteY29" fmla="*/ 220834 h 2115609"/>
              <a:gd name="connsiteX30" fmla="*/ 8090271 w 12192002"/>
              <a:gd name="connsiteY30" fmla="*/ 262807 h 2115609"/>
              <a:gd name="connsiteX31" fmla="*/ 8245834 w 12192002"/>
              <a:gd name="connsiteY31" fmla="*/ 308968 h 2115609"/>
              <a:gd name="connsiteX32" fmla="*/ 8252033 w 12192002"/>
              <a:gd name="connsiteY32" fmla="*/ 321960 h 2115609"/>
              <a:gd name="connsiteX33" fmla="*/ 8263376 w 12192002"/>
              <a:gd name="connsiteY33" fmla="*/ 331803 h 2115609"/>
              <a:gd name="connsiteX34" fmla="*/ 8266075 w 12192002"/>
              <a:gd name="connsiteY34" fmla="*/ 331573 h 2115609"/>
              <a:gd name="connsiteX35" fmla="*/ 8283149 w 12192002"/>
              <a:gd name="connsiteY35" fmla="*/ 338748 h 2115609"/>
              <a:gd name="connsiteX36" fmla="*/ 8284276 w 12192002"/>
              <a:gd name="connsiteY36" fmla="*/ 343191 h 2115609"/>
              <a:gd name="connsiteX37" fmla="*/ 8295173 w 12192002"/>
              <a:gd name="connsiteY37" fmla="*/ 349014 h 2115609"/>
              <a:gd name="connsiteX38" fmla="*/ 8314432 w 12192002"/>
              <a:gd name="connsiteY38" fmla="*/ 362909 h 2115609"/>
              <a:gd name="connsiteX39" fmla="*/ 8320104 w 12192002"/>
              <a:gd name="connsiteY39" fmla="*/ 363235 h 2115609"/>
              <a:gd name="connsiteX40" fmla="*/ 8352372 w 12192002"/>
              <a:gd name="connsiteY40" fmla="*/ 380653 h 2115609"/>
              <a:gd name="connsiteX41" fmla="*/ 8353799 w 12192002"/>
              <a:gd name="connsiteY41" fmla="*/ 379813 h 2115609"/>
              <a:gd name="connsiteX42" fmla="*/ 8367182 w 12192002"/>
              <a:gd name="connsiteY42" fmla="*/ 380007 h 2115609"/>
              <a:gd name="connsiteX43" fmla="*/ 8490249 w 12192002"/>
              <a:gd name="connsiteY43" fmla="*/ 394049 h 2115609"/>
              <a:gd name="connsiteX44" fmla="*/ 8497594 w 12192002"/>
              <a:gd name="connsiteY44" fmla="*/ 397099 h 2115609"/>
              <a:gd name="connsiteX45" fmla="*/ 8497968 w 12192002"/>
              <a:gd name="connsiteY45" fmla="*/ 396920 h 2115609"/>
              <a:gd name="connsiteX46" fmla="*/ 8506167 w 12192002"/>
              <a:gd name="connsiteY46" fmla="*/ 399658 h 2115609"/>
              <a:gd name="connsiteX47" fmla="*/ 8510983 w 12192002"/>
              <a:gd name="connsiteY47" fmla="*/ 402659 h 2115609"/>
              <a:gd name="connsiteX48" fmla="*/ 8525230 w 12192002"/>
              <a:gd name="connsiteY48" fmla="*/ 408574 h 2115609"/>
              <a:gd name="connsiteX49" fmla="*/ 8596071 w 12192002"/>
              <a:gd name="connsiteY49" fmla="*/ 393732 h 2115609"/>
              <a:gd name="connsiteX50" fmla="*/ 8707847 w 12192002"/>
              <a:gd name="connsiteY50" fmla="*/ 402304 h 2115609"/>
              <a:gd name="connsiteX51" fmla="*/ 8752444 w 12192002"/>
              <a:gd name="connsiteY51" fmla="*/ 404405 h 2115609"/>
              <a:gd name="connsiteX52" fmla="*/ 8928988 w 12192002"/>
              <a:gd name="connsiteY52" fmla="*/ 423637 h 2115609"/>
              <a:gd name="connsiteX53" fmla="*/ 8963048 w 12192002"/>
              <a:gd name="connsiteY53" fmla="*/ 420449 h 2115609"/>
              <a:gd name="connsiteX54" fmla="*/ 8968011 w 12192002"/>
              <a:gd name="connsiteY54" fmla="*/ 418224 h 2115609"/>
              <a:gd name="connsiteX55" fmla="*/ 8974337 w 12192002"/>
              <a:gd name="connsiteY55" fmla="*/ 417524 h 2115609"/>
              <a:gd name="connsiteX56" fmla="*/ 8990394 w 12192002"/>
              <a:gd name="connsiteY56" fmla="*/ 420750 h 2115609"/>
              <a:gd name="connsiteX57" fmla="*/ 8996232 w 12192002"/>
              <a:gd name="connsiteY57" fmla="*/ 422811 h 2115609"/>
              <a:gd name="connsiteX58" fmla="*/ 9005201 w 12192002"/>
              <a:gd name="connsiteY58" fmla="*/ 424022 h 2115609"/>
              <a:gd name="connsiteX59" fmla="*/ 9005486 w 12192002"/>
              <a:gd name="connsiteY59" fmla="*/ 423782 h 2115609"/>
              <a:gd name="connsiteX60" fmla="*/ 9053453 w 12192002"/>
              <a:gd name="connsiteY60" fmla="*/ 427067 h 2115609"/>
              <a:gd name="connsiteX61" fmla="*/ 9113812 w 12192002"/>
              <a:gd name="connsiteY61" fmla="*/ 418753 h 2115609"/>
              <a:gd name="connsiteX62" fmla="*/ 9137318 w 12192002"/>
              <a:gd name="connsiteY62" fmla="*/ 417387 h 2115609"/>
              <a:gd name="connsiteX63" fmla="*/ 9150210 w 12192002"/>
              <a:gd name="connsiteY63" fmla="*/ 415218 h 2115609"/>
              <a:gd name="connsiteX64" fmla="*/ 9151232 w 12192002"/>
              <a:gd name="connsiteY64" fmla="*/ 414153 h 2115609"/>
              <a:gd name="connsiteX65" fmla="*/ 9189246 w 12192002"/>
              <a:gd name="connsiteY65" fmla="*/ 425355 h 2115609"/>
              <a:gd name="connsiteX66" fmla="*/ 9194810 w 12192002"/>
              <a:gd name="connsiteY66" fmla="*/ 434594 h 2115609"/>
              <a:gd name="connsiteX67" fmla="*/ 9231370 w 12192002"/>
              <a:gd name="connsiteY67" fmla="*/ 444673 h 2115609"/>
              <a:gd name="connsiteX68" fmla="*/ 9343052 w 12192002"/>
              <a:gd name="connsiteY68" fmla="*/ 496578 h 2115609"/>
              <a:gd name="connsiteX69" fmla="*/ 9584507 w 12192002"/>
              <a:gd name="connsiteY69" fmla="*/ 542280 h 2115609"/>
              <a:gd name="connsiteX70" fmla="*/ 9728309 w 12192002"/>
              <a:gd name="connsiteY70" fmla="*/ 553700 h 2115609"/>
              <a:gd name="connsiteX71" fmla="*/ 9847792 w 12192002"/>
              <a:gd name="connsiteY71" fmla="*/ 573907 h 2115609"/>
              <a:gd name="connsiteX72" fmla="*/ 9960019 w 12192002"/>
              <a:gd name="connsiteY72" fmla="*/ 580675 h 2115609"/>
              <a:gd name="connsiteX73" fmla="*/ 10039240 w 12192002"/>
              <a:gd name="connsiteY73" fmla="*/ 596190 h 2115609"/>
              <a:gd name="connsiteX74" fmla="*/ 10082169 w 12192002"/>
              <a:gd name="connsiteY74" fmla="*/ 594526 h 2115609"/>
              <a:gd name="connsiteX75" fmla="*/ 10126500 w 12192002"/>
              <a:gd name="connsiteY75" fmla="*/ 596621 h 2115609"/>
              <a:gd name="connsiteX76" fmla="*/ 10261101 w 12192002"/>
              <a:gd name="connsiteY76" fmla="*/ 608136 h 2115609"/>
              <a:gd name="connsiteX77" fmla="*/ 10336855 w 12192002"/>
              <a:gd name="connsiteY77" fmla="*/ 617887 h 2115609"/>
              <a:gd name="connsiteX78" fmla="*/ 10383868 w 12192002"/>
              <a:gd name="connsiteY78" fmla="*/ 618498 h 2115609"/>
              <a:gd name="connsiteX79" fmla="*/ 10445984 w 12192002"/>
              <a:gd name="connsiteY79" fmla="*/ 622345 h 2115609"/>
              <a:gd name="connsiteX80" fmla="*/ 10519280 w 12192002"/>
              <a:gd name="connsiteY80" fmla="*/ 624403 h 2115609"/>
              <a:gd name="connsiteX81" fmla="*/ 10644619 w 12192002"/>
              <a:gd name="connsiteY81" fmla="*/ 644649 h 2115609"/>
              <a:gd name="connsiteX82" fmla="*/ 10857724 w 12192002"/>
              <a:gd name="connsiteY82" fmla="*/ 705767 h 2115609"/>
              <a:gd name="connsiteX83" fmla="*/ 10951063 w 12192002"/>
              <a:gd name="connsiteY83" fmla="*/ 718850 h 2115609"/>
              <a:gd name="connsiteX84" fmla="*/ 11030956 w 12192002"/>
              <a:gd name="connsiteY84" fmla="*/ 714094 h 2115609"/>
              <a:gd name="connsiteX85" fmla="*/ 11085938 w 12192002"/>
              <a:gd name="connsiteY85" fmla="*/ 716975 h 2115609"/>
              <a:gd name="connsiteX86" fmla="*/ 11143411 w 12192002"/>
              <a:gd name="connsiteY86" fmla="*/ 726224 h 2115609"/>
              <a:gd name="connsiteX87" fmla="*/ 11195087 w 12192002"/>
              <a:gd name="connsiteY87" fmla="*/ 725577 h 2115609"/>
              <a:gd name="connsiteX88" fmla="*/ 11273972 w 12192002"/>
              <a:gd name="connsiteY88" fmla="*/ 746596 h 2115609"/>
              <a:gd name="connsiteX89" fmla="*/ 11369715 w 12192002"/>
              <a:gd name="connsiteY89" fmla="*/ 806264 h 2115609"/>
              <a:gd name="connsiteX90" fmla="*/ 11462695 w 12192002"/>
              <a:gd name="connsiteY90" fmla="*/ 867737 h 2115609"/>
              <a:gd name="connsiteX91" fmla="*/ 11516473 w 12192002"/>
              <a:gd name="connsiteY91" fmla="*/ 921289 h 2115609"/>
              <a:gd name="connsiteX92" fmla="*/ 11630749 w 12192002"/>
              <a:gd name="connsiteY92" fmla="*/ 983178 h 2115609"/>
              <a:gd name="connsiteX93" fmla="*/ 11712382 w 12192002"/>
              <a:gd name="connsiteY93" fmla="*/ 1040947 h 2115609"/>
              <a:gd name="connsiteX94" fmla="*/ 11876461 w 12192002"/>
              <a:gd name="connsiteY94" fmla="*/ 1072267 h 2115609"/>
              <a:gd name="connsiteX95" fmla="*/ 11931502 w 12192002"/>
              <a:gd name="connsiteY95" fmla="*/ 1084647 h 2115609"/>
              <a:gd name="connsiteX96" fmla="*/ 12052936 w 12192002"/>
              <a:gd name="connsiteY96" fmla="*/ 1069165 h 2115609"/>
              <a:gd name="connsiteX97" fmla="*/ 12140863 w 12192002"/>
              <a:gd name="connsiteY97" fmla="*/ 1028119 h 2115609"/>
              <a:gd name="connsiteX98" fmla="*/ 12192002 w 12192002"/>
              <a:gd name="connsiteY98" fmla="*/ 1008921 h 2115609"/>
              <a:gd name="connsiteX99" fmla="*/ 12192002 w 12192002"/>
              <a:gd name="connsiteY99" fmla="*/ 1948632 h 2115609"/>
              <a:gd name="connsiteX100" fmla="*/ 12192000 w 12192002"/>
              <a:gd name="connsiteY100" fmla="*/ 1948632 h 2115609"/>
              <a:gd name="connsiteX101" fmla="*/ 12192000 w 12192002"/>
              <a:gd name="connsiteY101" fmla="*/ 2115609 h 2115609"/>
              <a:gd name="connsiteX102" fmla="*/ 0 w 12192002"/>
              <a:gd name="connsiteY102" fmla="*/ 2115609 h 2115609"/>
              <a:gd name="connsiteX103" fmla="*/ 0 w 12192002"/>
              <a:gd name="connsiteY103" fmla="*/ 1341410 h 2115609"/>
              <a:gd name="connsiteX104" fmla="*/ 2 w 12192002"/>
              <a:gd name="connsiteY104" fmla="*/ 1341410 h 2115609"/>
              <a:gd name="connsiteX105" fmla="*/ 2 w 12192002"/>
              <a:gd name="connsiteY105" fmla="*/ 585100 h 2115609"/>
              <a:gd name="connsiteX106" fmla="*/ 15526 w 12192002"/>
              <a:gd name="connsiteY106" fmla="*/ 579631 h 2115609"/>
              <a:gd name="connsiteX107" fmla="*/ 118381 w 12192002"/>
              <a:gd name="connsiteY107" fmla="*/ 576775 h 2115609"/>
              <a:gd name="connsiteX108" fmla="*/ 292435 w 12192002"/>
              <a:gd name="connsiteY108" fmla="*/ 524970 h 2115609"/>
              <a:gd name="connsiteX109" fmla="*/ 404015 w 12192002"/>
              <a:gd name="connsiteY109" fmla="*/ 504274 h 2115609"/>
              <a:gd name="connsiteX110" fmla="*/ 445099 w 12192002"/>
              <a:gd name="connsiteY110" fmla="*/ 498451 h 2115609"/>
              <a:gd name="connsiteX111" fmla="*/ 571717 w 12192002"/>
              <a:gd name="connsiteY111" fmla="*/ 460421 h 2115609"/>
              <a:gd name="connsiteX112" fmla="*/ 578535 w 12192002"/>
              <a:gd name="connsiteY112" fmla="*/ 460610 h 2115609"/>
              <a:gd name="connsiteX113" fmla="*/ 596792 w 12192002"/>
              <a:gd name="connsiteY113" fmla="*/ 457958 h 2115609"/>
              <a:gd name="connsiteX114" fmla="*/ 708875 w 12192002"/>
              <a:gd name="connsiteY114" fmla="*/ 415100 h 2115609"/>
              <a:gd name="connsiteX115" fmla="*/ 719742 w 12192002"/>
              <a:gd name="connsiteY115" fmla="*/ 409423 h 2115609"/>
              <a:gd name="connsiteX116" fmla="*/ 720047 w 12192002"/>
              <a:gd name="connsiteY116" fmla="*/ 408161 h 2115609"/>
              <a:gd name="connsiteX117" fmla="*/ 763053 w 12192002"/>
              <a:gd name="connsiteY117" fmla="*/ 407390 h 2115609"/>
              <a:gd name="connsiteX118" fmla="*/ 767901 w 12192002"/>
              <a:gd name="connsiteY118" fmla="*/ 405169 h 2115609"/>
              <a:gd name="connsiteX119" fmla="*/ 797041 w 12192002"/>
              <a:gd name="connsiteY119" fmla="*/ 407376 h 2115609"/>
              <a:gd name="connsiteX120" fmla="*/ 811506 w 12192002"/>
              <a:gd name="connsiteY120" fmla="*/ 407071 h 2115609"/>
              <a:gd name="connsiteX121" fmla="*/ 816809 w 12192002"/>
              <a:gd name="connsiteY121" fmla="*/ 409965 h 2115609"/>
              <a:gd name="connsiteX122" fmla="*/ 837540 w 12192002"/>
              <a:gd name="connsiteY122" fmla="*/ 408001 h 2115609"/>
              <a:gd name="connsiteX123" fmla="*/ 858269 w 12192002"/>
              <a:gd name="connsiteY123" fmla="*/ 409214 h 2115609"/>
              <a:gd name="connsiteX124" fmla="*/ 948732 w 12192002"/>
              <a:gd name="connsiteY124" fmla="*/ 397376 h 2115609"/>
              <a:gd name="connsiteX125" fmla="*/ 1149979 w 12192002"/>
              <a:gd name="connsiteY125" fmla="*/ 399781 h 2115609"/>
              <a:gd name="connsiteX126" fmla="*/ 1496110 w 12192002"/>
              <a:gd name="connsiteY126" fmla="*/ 350346 h 2115609"/>
              <a:gd name="connsiteX127" fmla="*/ 1608669 w 12192002"/>
              <a:gd name="connsiteY127" fmla="*/ 324756 h 2115609"/>
              <a:gd name="connsiteX128" fmla="*/ 1675071 w 12192002"/>
              <a:gd name="connsiteY128" fmla="*/ 317859 h 2115609"/>
              <a:gd name="connsiteX129" fmla="*/ 1738204 w 12192002"/>
              <a:gd name="connsiteY129" fmla="*/ 301510 h 2115609"/>
              <a:gd name="connsiteX130" fmla="*/ 1786655 w 12192002"/>
              <a:gd name="connsiteY130" fmla="*/ 296459 h 2115609"/>
              <a:gd name="connsiteX131" fmla="*/ 1873080 w 12192002"/>
              <a:gd name="connsiteY131" fmla="*/ 324081 h 2115609"/>
              <a:gd name="connsiteX132" fmla="*/ 1921650 w 12192002"/>
              <a:gd name="connsiteY132" fmla="*/ 325676 h 2115609"/>
              <a:gd name="connsiteX133" fmla="*/ 1928172 w 12192002"/>
              <a:gd name="connsiteY133" fmla="*/ 320845 h 2115609"/>
              <a:gd name="connsiteX134" fmla="*/ 1997356 w 12192002"/>
              <a:gd name="connsiteY134" fmla="*/ 342790 h 2115609"/>
              <a:gd name="connsiteX135" fmla="*/ 2094665 w 12192002"/>
              <a:gd name="connsiteY135" fmla="*/ 334770 h 2115609"/>
              <a:gd name="connsiteX136" fmla="*/ 2208578 w 12192002"/>
              <a:gd name="connsiteY136" fmla="*/ 318059 h 2115609"/>
              <a:gd name="connsiteX137" fmla="*/ 2315112 w 12192002"/>
              <a:gd name="connsiteY137" fmla="*/ 312826 h 2115609"/>
              <a:gd name="connsiteX138" fmla="*/ 2443255 w 12192002"/>
              <a:gd name="connsiteY138" fmla="*/ 321293 h 2115609"/>
              <a:gd name="connsiteX139" fmla="*/ 2568028 w 12192002"/>
              <a:gd name="connsiteY139" fmla="*/ 335194 h 2115609"/>
              <a:gd name="connsiteX140" fmla="*/ 2646527 w 12192002"/>
              <a:gd name="connsiteY140" fmla="*/ 308953 h 2115609"/>
              <a:gd name="connsiteX141" fmla="*/ 2781569 w 12192002"/>
              <a:gd name="connsiteY141" fmla="*/ 319489 h 2115609"/>
              <a:gd name="connsiteX142" fmla="*/ 3030291 w 12192002"/>
              <a:gd name="connsiteY142" fmla="*/ 341310 h 2115609"/>
              <a:gd name="connsiteX143" fmla="*/ 3142556 w 12192002"/>
              <a:gd name="connsiteY143" fmla="*/ 343953 h 2115609"/>
              <a:gd name="connsiteX144" fmla="*/ 3262356 w 12192002"/>
              <a:gd name="connsiteY144" fmla="*/ 351728 h 2115609"/>
              <a:gd name="connsiteX145" fmla="*/ 3341698 w 12192002"/>
              <a:gd name="connsiteY145" fmla="*/ 357605 h 2115609"/>
              <a:gd name="connsiteX146" fmla="*/ 3344026 w 12192002"/>
              <a:gd name="connsiteY146" fmla="*/ 356630 h 2115609"/>
              <a:gd name="connsiteX147" fmla="*/ 3363888 w 12192002"/>
              <a:gd name="connsiteY147" fmla="*/ 358312 h 2115609"/>
              <a:gd name="connsiteX148" fmla="*/ 3400728 w 12192002"/>
              <a:gd name="connsiteY148" fmla="*/ 375264 h 2115609"/>
              <a:gd name="connsiteX149" fmla="*/ 3473223 w 12192002"/>
              <a:gd name="connsiteY149" fmla="*/ 363216 h 2115609"/>
              <a:gd name="connsiteX150" fmla="*/ 3536135 w 12192002"/>
              <a:gd name="connsiteY150" fmla="*/ 359555 h 2115609"/>
              <a:gd name="connsiteX151" fmla="*/ 3585978 w 12192002"/>
              <a:gd name="connsiteY151" fmla="*/ 349856 h 2115609"/>
              <a:gd name="connsiteX152" fmla="*/ 3594501 w 12192002"/>
              <a:gd name="connsiteY152" fmla="*/ 350546 h 2115609"/>
              <a:gd name="connsiteX153" fmla="*/ 3594736 w 12192002"/>
              <a:gd name="connsiteY153" fmla="*/ 350277 h 2115609"/>
              <a:gd name="connsiteX154" fmla="*/ 3603855 w 12192002"/>
              <a:gd name="connsiteY154" fmla="*/ 350441 h 2115609"/>
              <a:gd name="connsiteX155" fmla="*/ 3610035 w 12192002"/>
              <a:gd name="connsiteY155" fmla="*/ 351803 h 2115609"/>
              <a:gd name="connsiteX156" fmla="*/ 3682513 w 12192002"/>
              <a:gd name="connsiteY156" fmla="*/ 319532 h 2115609"/>
              <a:gd name="connsiteX157" fmla="*/ 3789760 w 12192002"/>
              <a:gd name="connsiteY157" fmla="*/ 295609 h 2115609"/>
              <a:gd name="connsiteX158" fmla="*/ 3897275 w 12192002"/>
              <a:gd name="connsiteY158" fmla="*/ 275371 h 2115609"/>
              <a:gd name="connsiteX159" fmla="*/ 3936846 w 12192002"/>
              <a:gd name="connsiteY159" fmla="*/ 269716 h 2115609"/>
              <a:gd name="connsiteX160" fmla="*/ 4004538 w 12192002"/>
              <a:gd name="connsiteY160" fmla="*/ 252259 h 2115609"/>
              <a:gd name="connsiteX161" fmla="*/ 4033778 w 12192002"/>
              <a:gd name="connsiteY161" fmla="*/ 239691 h 2115609"/>
              <a:gd name="connsiteX162" fmla="*/ 4035363 w 12192002"/>
              <a:gd name="connsiteY162" fmla="*/ 239926 h 2115609"/>
              <a:gd name="connsiteX163" fmla="*/ 4036996 w 12192002"/>
              <a:gd name="connsiteY163" fmla="*/ 236259 h 2115609"/>
              <a:gd name="connsiteX164" fmla="*/ 4042364 w 12192002"/>
              <a:gd name="connsiteY164" fmla="*/ 233825 h 2115609"/>
              <a:gd name="connsiteX165" fmla="*/ 4058954 w 12192002"/>
              <a:gd name="connsiteY165" fmla="*/ 232204 h 2115609"/>
              <a:gd name="connsiteX166" fmla="*/ 4065510 w 12192002"/>
              <a:gd name="connsiteY166" fmla="*/ 232422 h 2115609"/>
              <a:gd name="connsiteX167" fmla="*/ 4074427 w 12192002"/>
              <a:gd name="connsiteY167" fmla="*/ 230978 h 2115609"/>
              <a:gd name="connsiteX168" fmla="*/ 4074546 w 12192002"/>
              <a:gd name="connsiteY168" fmla="*/ 230679 h 2115609"/>
              <a:gd name="connsiteX169" fmla="*/ 4083097 w 12192002"/>
              <a:gd name="connsiteY169" fmla="*/ 229844 h 2115609"/>
              <a:gd name="connsiteX170" fmla="*/ 4142745 w 12192002"/>
              <a:gd name="connsiteY170" fmla="*/ 203311 h 2115609"/>
              <a:gd name="connsiteX171" fmla="*/ 4191248 w 12192002"/>
              <a:gd name="connsiteY171" fmla="*/ 187446 h 2115609"/>
              <a:gd name="connsiteX172" fmla="*/ 4201744 w 12192002"/>
              <a:gd name="connsiteY172" fmla="*/ 181812 h 2115609"/>
              <a:gd name="connsiteX173" fmla="*/ 4202048 w 12192002"/>
              <a:gd name="connsiteY173" fmla="*/ 180553 h 2115609"/>
              <a:gd name="connsiteX174" fmla="*/ 4248116 w 12192002"/>
              <a:gd name="connsiteY174" fmla="*/ 177758 h 2115609"/>
              <a:gd name="connsiteX175" fmla="*/ 4276141 w 12192002"/>
              <a:gd name="connsiteY175" fmla="*/ 180082 h 2115609"/>
              <a:gd name="connsiteX176" fmla="*/ 4290062 w 12192002"/>
              <a:gd name="connsiteY176" fmla="*/ 179836 h 2115609"/>
              <a:gd name="connsiteX177" fmla="*/ 4295143 w 12192002"/>
              <a:gd name="connsiteY177" fmla="*/ 182753 h 2115609"/>
              <a:gd name="connsiteX178" fmla="*/ 4315108 w 12192002"/>
              <a:gd name="connsiteY178" fmla="*/ 180874 h 2115609"/>
              <a:gd name="connsiteX179" fmla="*/ 4316965 w 12192002"/>
              <a:gd name="connsiteY179" fmla="*/ 179533 h 2115609"/>
              <a:gd name="connsiteX180" fmla="*/ 4376488 w 12192002"/>
              <a:gd name="connsiteY180" fmla="*/ 161476 h 2115609"/>
              <a:gd name="connsiteX181" fmla="*/ 4442156 w 12192002"/>
              <a:gd name="connsiteY181" fmla="*/ 160130 h 2115609"/>
              <a:gd name="connsiteX182" fmla="*/ 4524889 w 12192002"/>
              <a:gd name="connsiteY182" fmla="*/ 169217 h 2115609"/>
              <a:gd name="connsiteX183" fmla="*/ 4715526 w 12192002"/>
              <a:gd name="connsiteY183" fmla="*/ 164249 h 2115609"/>
              <a:gd name="connsiteX184" fmla="*/ 4762447 w 12192002"/>
              <a:gd name="connsiteY184" fmla="*/ 155761 h 2115609"/>
              <a:gd name="connsiteX185" fmla="*/ 4840439 w 12192002"/>
              <a:gd name="connsiteY185" fmla="*/ 127993 h 2115609"/>
              <a:gd name="connsiteX186" fmla="*/ 5011513 w 12192002"/>
              <a:gd name="connsiteY186" fmla="*/ 103976 h 2115609"/>
              <a:gd name="connsiteX187" fmla="*/ 5065790 w 12192002"/>
              <a:gd name="connsiteY187" fmla="*/ 87595 h 2115609"/>
              <a:gd name="connsiteX188" fmla="*/ 5121659 w 12192002"/>
              <a:gd name="connsiteY188" fmla="*/ 94166 h 2115609"/>
              <a:gd name="connsiteX189" fmla="*/ 5139595 w 12192002"/>
              <a:gd name="connsiteY189" fmla="*/ 83313 h 2115609"/>
              <a:gd name="connsiteX190" fmla="*/ 5142598 w 12192002"/>
              <a:gd name="connsiteY190" fmla="*/ 81212 h 2115609"/>
              <a:gd name="connsiteX191" fmla="*/ 5156554 w 12192002"/>
              <a:gd name="connsiteY191" fmla="*/ 77812 h 2115609"/>
              <a:gd name="connsiteX192" fmla="*/ 5174660 w 12192002"/>
              <a:gd name="connsiteY192" fmla="*/ 70589 h 2115609"/>
              <a:gd name="connsiteX193" fmla="*/ 5222961 w 12192002"/>
              <a:gd name="connsiteY193" fmla="*/ 67599 h 2115609"/>
              <a:gd name="connsiteX194" fmla="*/ 5261763 w 12192002"/>
              <a:gd name="connsiteY194" fmla="*/ 56475 h 2115609"/>
              <a:gd name="connsiteX195" fmla="*/ 5381667 w 12192002"/>
              <a:gd name="connsiteY195" fmla="*/ 36058 h 2115609"/>
              <a:gd name="connsiteX196" fmla="*/ 5432760 w 12192002"/>
              <a:gd name="connsiteY196" fmla="*/ 18356 h 2115609"/>
              <a:gd name="connsiteX197" fmla="*/ 5470905 w 12192002"/>
              <a:gd name="connsiteY197" fmla="*/ 7103 h 2115609"/>
              <a:gd name="connsiteX198" fmla="*/ 5608808 w 12192002"/>
              <a:gd name="connsiteY198" fmla="*/ 12821 h 2115609"/>
              <a:gd name="connsiteX0" fmla="*/ 5608808 w 12192002"/>
              <a:gd name="connsiteY0" fmla="*/ 12821 h 2115609"/>
              <a:gd name="connsiteX1" fmla="*/ 5754380 w 12192002"/>
              <a:gd name="connsiteY1" fmla="*/ 8910 h 2115609"/>
              <a:gd name="connsiteX2" fmla="*/ 5911996 w 12192002"/>
              <a:gd name="connsiteY2" fmla="*/ 29536 h 2115609"/>
              <a:gd name="connsiteX3" fmla="*/ 5982862 w 12192002"/>
              <a:gd name="connsiteY3" fmla="*/ 38114 h 2115609"/>
              <a:gd name="connsiteX4" fmla="*/ 6041282 w 12192002"/>
              <a:gd name="connsiteY4" fmla="*/ 8349 h 2115609"/>
              <a:gd name="connsiteX5" fmla="*/ 6048637 w 12192002"/>
              <a:gd name="connsiteY5" fmla="*/ 0 h 2115609"/>
              <a:gd name="connsiteX6" fmla="*/ 6073067 w 12192002"/>
              <a:gd name="connsiteY6" fmla="*/ 35224 h 2115609"/>
              <a:gd name="connsiteX7" fmla="*/ 6105613 w 12192002"/>
              <a:gd name="connsiteY7" fmla="*/ 28753 h 2115609"/>
              <a:gd name="connsiteX8" fmla="*/ 6168673 w 12192002"/>
              <a:gd name="connsiteY8" fmla="*/ 19608 h 2115609"/>
              <a:gd name="connsiteX9" fmla="*/ 6317559 w 12192002"/>
              <a:gd name="connsiteY9" fmla="*/ 36498 h 2115609"/>
              <a:gd name="connsiteX10" fmla="*/ 6549454 w 12192002"/>
              <a:gd name="connsiteY10" fmla="*/ 68495 h 2115609"/>
              <a:gd name="connsiteX11" fmla="*/ 6708221 w 12192002"/>
              <a:gd name="connsiteY11" fmla="*/ 97271 h 2115609"/>
              <a:gd name="connsiteX12" fmla="*/ 6904145 w 12192002"/>
              <a:gd name="connsiteY12" fmla="*/ 125226 h 2115609"/>
              <a:gd name="connsiteX13" fmla="*/ 7018495 w 12192002"/>
              <a:gd name="connsiteY13" fmla="*/ 154732 h 2115609"/>
              <a:gd name="connsiteX14" fmla="*/ 7096987 w 12192002"/>
              <a:gd name="connsiteY14" fmla="*/ 154358 h 2115609"/>
              <a:gd name="connsiteX15" fmla="*/ 7170807 w 12192002"/>
              <a:gd name="connsiteY15" fmla="*/ 166586 h 2115609"/>
              <a:gd name="connsiteX16" fmla="*/ 7197003 w 12192002"/>
              <a:gd name="connsiteY16" fmla="*/ 171234 h 2115609"/>
              <a:gd name="connsiteX17" fmla="*/ 7201101 w 12192002"/>
              <a:gd name="connsiteY17" fmla="*/ 176592 h 2115609"/>
              <a:gd name="connsiteX18" fmla="*/ 7218559 w 12192002"/>
              <a:gd name="connsiteY18" fmla="*/ 181142 h 2115609"/>
              <a:gd name="connsiteX19" fmla="*/ 7310852 w 12192002"/>
              <a:gd name="connsiteY19" fmla="*/ 206391 h 2115609"/>
              <a:gd name="connsiteX20" fmla="*/ 7312179 w 12192002"/>
              <a:gd name="connsiteY20" fmla="*/ 204949 h 2115609"/>
              <a:gd name="connsiteX21" fmla="*/ 7405390 w 12192002"/>
              <a:gd name="connsiteY21" fmla="*/ 195354 h 2115609"/>
              <a:gd name="connsiteX22" fmla="*/ 7495794 w 12192002"/>
              <a:gd name="connsiteY22" fmla="*/ 187249 h 2115609"/>
              <a:gd name="connsiteX23" fmla="*/ 7507039 w 12192002"/>
              <a:gd name="connsiteY23" fmla="*/ 189201 h 2115609"/>
              <a:gd name="connsiteX24" fmla="*/ 7507411 w 12192002"/>
              <a:gd name="connsiteY24" fmla="*/ 188874 h 2115609"/>
              <a:gd name="connsiteX25" fmla="*/ 7519570 w 12192002"/>
              <a:gd name="connsiteY25" fmla="*/ 190209 h 2115609"/>
              <a:gd name="connsiteX26" fmla="*/ 7527542 w 12192002"/>
              <a:gd name="connsiteY26" fmla="*/ 192762 h 2115609"/>
              <a:gd name="connsiteX27" fmla="*/ 7614346 w 12192002"/>
              <a:gd name="connsiteY27" fmla="*/ 198590 h 2115609"/>
              <a:gd name="connsiteX28" fmla="*/ 7718744 w 12192002"/>
              <a:gd name="connsiteY28" fmla="*/ 195119 h 2115609"/>
              <a:gd name="connsiteX29" fmla="*/ 7905407 w 12192002"/>
              <a:gd name="connsiteY29" fmla="*/ 220834 h 2115609"/>
              <a:gd name="connsiteX30" fmla="*/ 8090271 w 12192002"/>
              <a:gd name="connsiteY30" fmla="*/ 262807 h 2115609"/>
              <a:gd name="connsiteX31" fmla="*/ 8245834 w 12192002"/>
              <a:gd name="connsiteY31" fmla="*/ 308968 h 2115609"/>
              <a:gd name="connsiteX32" fmla="*/ 8252033 w 12192002"/>
              <a:gd name="connsiteY32" fmla="*/ 321960 h 2115609"/>
              <a:gd name="connsiteX33" fmla="*/ 8263376 w 12192002"/>
              <a:gd name="connsiteY33" fmla="*/ 331803 h 2115609"/>
              <a:gd name="connsiteX34" fmla="*/ 8266075 w 12192002"/>
              <a:gd name="connsiteY34" fmla="*/ 331573 h 2115609"/>
              <a:gd name="connsiteX35" fmla="*/ 8283149 w 12192002"/>
              <a:gd name="connsiteY35" fmla="*/ 338748 h 2115609"/>
              <a:gd name="connsiteX36" fmla="*/ 8284276 w 12192002"/>
              <a:gd name="connsiteY36" fmla="*/ 343191 h 2115609"/>
              <a:gd name="connsiteX37" fmla="*/ 8295173 w 12192002"/>
              <a:gd name="connsiteY37" fmla="*/ 349014 h 2115609"/>
              <a:gd name="connsiteX38" fmla="*/ 8314432 w 12192002"/>
              <a:gd name="connsiteY38" fmla="*/ 362909 h 2115609"/>
              <a:gd name="connsiteX39" fmla="*/ 8320104 w 12192002"/>
              <a:gd name="connsiteY39" fmla="*/ 363235 h 2115609"/>
              <a:gd name="connsiteX40" fmla="*/ 8352372 w 12192002"/>
              <a:gd name="connsiteY40" fmla="*/ 380653 h 2115609"/>
              <a:gd name="connsiteX41" fmla="*/ 8353799 w 12192002"/>
              <a:gd name="connsiteY41" fmla="*/ 379813 h 2115609"/>
              <a:gd name="connsiteX42" fmla="*/ 8367182 w 12192002"/>
              <a:gd name="connsiteY42" fmla="*/ 380007 h 2115609"/>
              <a:gd name="connsiteX43" fmla="*/ 8490249 w 12192002"/>
              <a:gd name="connsiteY43" fmla="*/ 394049 h 2115609"/>
              <a:gd name="connsiteX44" fmla="*/ 8497594 w 12192002"/>
              <a:gd name="connsiteY44" fmla="*/ 397099 h 2115609"/>
              <a:gd name="connsiteX45" fmla="*/ 8497968 w 12192002"/>
              <a:gd name="connsiteY45" fmla="*/ 396920 h 2115609"/>
              <a:gd name="connsiteX46" fmla="*/ 8506167 w 12192002"/>
              <a:gd name="connsiteY46" fmla="*/ 399658 h 2115609"/>
              <a:gd name="connsiteX47" fmla="*/ 8510983 w 12192002"/>
              <a:gd name="connsiteY47" fmla="*/ 402659 h 2115609"/>
              <a:gd name="connsiteX48" fmla="*/ 8525230 w 12192002"/>
              <a:gd name="connsiteY48" fmla="*/ 408574 h 2115609"/>
              <a:gd name="connsiteX49" fmla="*/ 8596071 w 12192002"/>
              <a:gd name="connsiteY49" fmla="*/ 393732 h 2115609"/>
              <a:gd name="connsiteX50" fmla="*/ 8707847 w 12192002"/>
              <a:gd name="connsiteY50" fmla="*/ 402304 h 2115609"/>
              <a:gd name="connsiteX51" fmla="*/ 8752444 w 12192002"/>
              <a:gd name="connsiteY51" fmla="*/ 404405 h 2115609"/>
              <a:gd name="connsiteX52" fmla="*/ 8928988 w 12192002"/>
              <a:gd name="connsiteY52" fmla="*/ 423637 h 2115609"/>
              <a:gd name="connsiteX53" fmla="*/ 8963048 w 12192002"/>
              <a:gd name="connsiteY53" fmla="*/ 420449 h 2115609"/>
              <a:gd name="connsiteX54" fmla="*/ 8968011 w 12192002"/>
              <a:gd name="connsiteY54" fmla="*/ 418224 h 2115609"/>
              <a:gd name="connsiteX55" fmla="*/ 8974337 w 12192002"/>
              <a:gd name="connsiteY55" fmla="*/ 417524 h 2115609"/>
              <a:gd name="connsiteX56" fmla="*/ 8990394 w 12192002"/>
              <a:gd name="connsiteY56" fmla="*/ 420750 h 2115609"/>
              <a:gd name="connsiteX57" fmla="*/ 8996232 w 12192002"/>
              <a:gd name="connsiteY57" fmla="*/ 422811 h 2115609"/>
              <a:gd name="connsiteX58" fmla="*/ 9005201 w 12192002"/>
              <a:gd name="connsiteY58" fmla="*/ 424022 h 2115609"/>
              <a:gd name="connsiteX59" fmla="*/ 9005486 w 12192002"/>
              <a:gd name="connsiteY59" fmla="*/ 423782 h 2115609"/>
              <a:gd name="connsiteX60" fmla="*/ 9053453 w 12192002"/>
              <a:gd name="connsiteY60" fmla="*/ 427067 h 2115609"/>
              <a:gd name="connsiteX61" fmla="*/ 9113812 w 12192002"/>
              <a:gd name="connsiteY61" fmla="*/ 418753 h 2115609"/>
              <a:gd name="connsiteX62" fmla="*/ 9137318 w 12192002"/>
              <a:gd name="connsiteY62" fmla="*/ 417387 h 2115609"/>
              <a:gd name="connsiteX63" fmla="*/ 9150210 w 12192002"/>
              <a:gd name="connsiteY63" fmla="*/ 415218 h 2115609"/>
              <a:gd name="connsiteX64" fmla="*/ 9151232 w 12192002"/>
              <a:gd name="connsiteY64" fmla="*/ 414153 h 2115609"/>
              <a:gd name="connsiteX65" fmla="*/ 9189246 w 12192002"/>
              <a:gd name="connsiteY65" fmla="*/ 425355 h 2115609"/>
              <a:gd name="connsiteX66" fmla="*/ 9194810 w 12192002"/>
              <a:gd name="connsiteY66" fmla="*/ 434594 h 2115609"/>
              <a:gd name="connsiteX67" fmla="*/ 9231370 w 12192002"/>
              <a:gd name="connsiteY67" fmla="*/ 444673 h 2115609"/>
              <a:gd name="connsiteX68" fmla="*/ 9343052 w 12192002"/>
              <a:gd name="connsiteY68" fmla="*/ 496578 h 2115609"/>
              <a:gd name="connsiteX69" fmla="*/ 9584507 w 12192002"/>
              <a:gd name="connsiteY69" fmla="*/ 542280 h 2115609"/>
              <a:gd name="connsiteX70" fmla="*/ 9728309 w 12192002"/>
              <a:gd name="connsiteY70" fmla="*/ 553700 h 2115609"/>
              <a:gd name="connsiteX71" fmla="*/ 9847792 w 12192002"/>
              <a:gd name="connsiteY71" fmla="*/ 573907 h 2115609"/>
              <a:gd name="connsiteX72" fmla="*/ 9960019 w 12192002"/>
              <a:gd name="connsiteY72" fmla="*/ 580675 h 2115609"/>
              <a:gd name="connsiteX73" fmla="*/ 10039240 w 12192002"/>
              <a:gd name="connsiteY73" fmla="*/ 596190 h 2115609"/>
              <a:gd name="connsiteX74" fmla="*/ 10082169 w 12192002"/>
              <a:gd name="connsiteY74" fmla="*/ 594526 h 2115609"/>
              <a:gd name="connsiteX75" fmla="*/ 10126500 w 12192002"/>
              <a:gd name="connsiteY75" fmla="*/ 596621 h 2115609"/>
              <a:gd name="connsiteX76" fmla="*/ 10261101 w 12192002"/>
              <a:gd name="connsiteY76" fmla="*/ 608136 h 2115609"/>
              <a:gd name="connsiteX77" fmla="*/ 10336855 w 12192002"/>
              <a:gd name="connsiteY77" fmla="*/ 617887 h 2115609"/>
              <a:gd name="connsiteX78" fmla="*/ 10383868 w 12192002"/>
              <a:gd name="connsiteY78" fmla="*/ 618498 h 2115609"/>
              <a:gd name="connsiteX79" fmla="*/ 10445984 w 12192002"/>
              <a:gd name="connsiteY79" fmla="*/ 622345 h 2115609"/>
              <a:gd name="connsiteX80" fmla="*/ 10519280 w 12192002"/>
              <a:gd name="connsiteY80" fmla="*/ 624403 h 2115609"/>
              <a:gd name="connsiteX81" fmla="*/ 10644619 w 12192002"/>
              <a:gd name="connsiteY81" fmla="*/ 644649 h 2115609"/>
              <a:gd name="connsiteX82" fmla="*/ 10857724 w 12192002"/>
              <a:gd name="connsiteY82" fmla="*/ 705767 h 2115609"/>
              <a:gd name="connsiteX83" fmla="*/ 10951063 w 12192002"/>
              <a:gd name="connsiteY83" fmla="*/ 718850 h 2115609"/>
              <a:gd name="connsiteX84" fmla="*/ 11030956 w 12192002"/>
              <a:gd name="connsiteY84" fmla="*/ 714094 h 2115609"/>
              <a:gd name="connsiteX85" fmla="*/ 11085938 w 12192002"/>
              <a:gd name="connsiteY85" fmla="*/ 716975 h 2115609"/>
              <a:gd name="connsiteX86" fmla="*/ 11143411 w 12192002"/>
              <a:gd name="connsiteY86" fmla="*/ 726224 h 2115609"/>
              <a:gd name="connsiteX87" fmla="*/ 11195087 w 12192002"/>
              <a:gd name="connsiteY87" fmla="*/ 725577 h 2115609"/>
              <a:gd name="connsiteX88" fmla="*/ 11273972 w 12192002"/>
              <a:gd name="connsiteY88" fmla="*/ 746596 h 2115609"/>
              <a:gd name="connsiteX89" fmla="*/ 11369715 w 12192002"/>
              <a:gd name="connsiteY89" fmla="*/ 806264 h 2115609"/>
              <a:gd name="connsiteX90" fmla="*/ 11462695 w 12192002"/>
              <a:gd name="connsiteY90" fmla="*/ 867737 h 2115609"/>
              <a:gd name="connsiteX91" fmla="*/ 11516473 w 12192002"/>
              <a:gd name="connsiteY91" fmla="*/ 921289 h 2115609"/>
              <a:gd name="connsiteX92" fmla="*/ 11630749 w 12192002"/>
              <a:gd name="connsiteY92" fmla="*/ 983178 h 2115609"/>
              <a:gd name="connsiteX93" fmla="*/ 11712382 w 12192002"/>
              <a:gd name="connsiteY93" fmla="*/ 1040947 h 2115609"/>
              <a:gd name="connsiteX94" fmla="*/ 11876461 w 12192002"/>
              <a:gd name="connsiteY94" fmla="*/ 1072267 h 2115609"/>
              <a:gd name="connsiteX95" fmla="*/ 11931502 w 12192002"/>
              <a:gd name="connsiteY95" fmla="*/ 1084647 h 2115609"/>
              <a:gd name="connsiteX96" fmla="*/ 12052936 w 12192002"/>
              <a:gd name="connsiteY96" fmla="*/ 1069165 h 2115609"/>
              <a:gd name="connsiteX97" fmla="*/ 12140863 w 12192002"/>
              <a:gd name="connsiteY97" fmla="*/ 1028119 h 2115609"/>
              <a:gd name="connsiteX98" fmla="*/ 12192002 w 12192002"/>
              <a:gd name="connsiteY98" fmla="*/ 1008921 h 2115609"/>
              <a:gd name="connsiteX99" fmla="*/ 12192002 w 12192002"/>
              <a:gd name="connsiteY99" fmla="*/ 1948632 h 2115609"/>
              <a:gd name="connsiteX100" fmla="*/ 12192000 w 12192002"/>
              <a:gd name="connsiteY100" fmla="*/ 1948632 h 2115609"/>
              <a:gd name="connsiteX101" fmla="*/ 12192000 w 12192002"/>
              <a:gd name="connsiteY101" fmla="*/ 2115609 h 2115609"/>
              <a:gd name="connsiteX102" fmla="*/ 0 w 12192002"/>
              <a:gd name="connsiteY102" fmla="*/ 2115609 h 2115609"/>
              <a:gd name="connsiteX103" fmla="*/ 0 w 12192002"/>
              <a:gd name="connsiteY103" fmla="*/ 1341410 h 2115609"/>
              <a:gd name="connsiteX104" fmla="*/ 2 w 12192002"/>
              <a:gd name="connsiteY104" fmla="*/ 1341410 h 2115609"/>
              <a:gd name="connsiteX105" fmla="*/ 2 w 12192002"/>
              <a:gd name="connsiteY105" fmla="*/ 585100 h 2115609"/>
              <a:gd name="connsiteX106" fmla="*/ 15526 w 12192002"/>
              <a:gd name="connsiteY106" fmla="*/ 579631 h 2115609"/>
              <a:gd name="connsiteX107" fmla="*/ 118381 w 12192002"/>
              <a:gd name="connsiteY107" fmla="*/ 576775 h 2115609"/>
              <a:gd name="connsiteX108" fmla="*/ 292435 w 12192002"/>
              <a:gd name="connsiteY108" fmla="*/ 524970 h 2115609"/>
              <a:gd name="connsiteX109" fmla="*/ 404015 w 12192002"/>
              <a:gd name="connsiteY109" fmla="*/ 504274 h 2115609"/>
              <a:gd name="connsiteX110" fmla="*/ 445099 w 12192002"/>
              <a:gd name="connsiteY110" fmla="*/ 498451 h 2115609"/>
              <a:gd name="connsiteX111" fmla="*/ 571717 w 12192002"/>
              <a:gd name="connsiteY111" fmla="*/ 460421 h 2115609"/>
              <a:gd name="connsiteX112" fmla="*/ 578535 w 12192002"/>
              <a:gd name="connsiteY112" fmla="*/ 460610 h 2115609"/>
              <a:gd name="connsiteX113" fmla="*/ 596792 w 12192002"/>
              <a:gd name="connsiteY113" fmla="*/ 457958 h 2115609"/>
              <a:gd name="connsiteX114" fmla="*/ 708875 w 12192002"/>
              <a:gd name="connsiteY114" fmla="*/ 415100 h 2115609"/>
              <a:gd name="connsiteX115" fmla="*/ 719742 w 12192002"/>
              <a:gd name="connsiteY115" fmla="*/ 409423 h 2115609"/>
              <a:gd name="connsiteX116" fmla="*/ 720047 w 12192002"/>
              <a:gd name="connsiteY116" fmla="*/ 408161 h 2115609"/>
              <a:gd name="connsiteX117" fmla="*/ 763053 w 12192002"/>
              <a:gd name="connsiteY117" fmla="*/ 407390 h 2115609"/>
              <a:gd name="connsiteX118" fmla="*/ 767901 w 12192002"/>
              <a:gd name="connsiteY118" fmla="*/ 405169 h 2115609"/>
              <a:gd name="connsiteX119" fmla="*/ 797041 w 12192002"/>
              <a:gd name="connsiteY119" fmla="*/ 407376 h 2115609"/>
              <a:gd name="connsiteX120" fmla="*/ 811506 w 12192002"/>
              <a:gd name="connsiteY120" fmla="*/ 407071 h 2115609"/>
              <a:gd name="connsiteX121" fmla="*/ 816809 w 12192002"/>
              <a:gd name="connsiteY121" fmla="*/ 409965 h 2115609"/>
              <a:gd name="connsiteX122" fmla="*/ 837540 w 12192002"/>
              <a:gd name="connsiteY122" fmla="*/ 408001 h 2115609"/>
              <a:gd name="connsiteX123" fmla="*/ 858269 w 12192002"/>
              <a:gd name="connsiteY123" fmla="*/ 409214 h 2115609"/>
              <a:gd name="connsiteX124" fmla="*/ 948732 w 12192002"/>
              <a:gd name="connsiteY124" fmla="*/ 397376 h 2115609"/>
              <a:gd name="connsiteX125" fmla="*/ 1149979 w 12192002"/>
              <a:gd name="connsiteY125" fmla="*/ 399781 h 2115609"/>
              <a:gd name="connsiteX126" fmla="*/ 1496110 w 12192002"/>
              <a:gd name="connsiteY126" fmla="*/ 350346 h 2115609"/>
              <a:gd name="connsiteX127" fmla="*/ 1608669 w 12192002"/>
              <a:gd name="connsiteY127" fmla="*/ 324756 h 2115609"/>
              <a:gd name="connsiteX128" fmla="*/ 1675071 w 12192002"/>
              <a:gd name="connsiteY128" fmla="*/ 317859 h 2115609"/>
              <a:gd name="connsiteX129" fmla="*/ 1738204 w 12192002"/>
              <a:gd name="connsiteY129" fmla="*/ 301510 h 2115609"/>
              <a:gd name="connsiteX130" fmla="*/ 1786655 w 12192002"/>
              <a:gd name="connsiteY130" fmla="*/ 296459 h 2115609"/>
              <a:gd name="connsiteX131" fmla="*/ 1873080 w 12192002"/>
              <a:gd name="connsiteY131" fmla="*/ 324081 h 2115609"/>
              <a:gd name="connsiteX132" fmla="*/ 1921650 w 12192002"/>
              <a:gd name="connsiteY132" fmla="*/ 325676 h 2115609"/>
              <a:gd name="connsiteX133" fmla="*/ 1928172 w 12192002"/>
              <a:gd name="connsiteY133" fmla="*/ 320845 h 2115609"/>
              <a:gd name="connsiteX134" fmla="*/ 1997356 w 12192002"/>
              <a:gd name="connsiteY134" fmla="*/ 342790 h 2115609"/>
              <a:gd name="connsiteX135" fmla="*/ 2094665 w 12192002"/>
              <a:gd name="connsiteY135" fmla="*/ 334770 h 2115609"/>
              <a:gd name="connsiteX136" fmla="*/ 2208578 w 12192002"/>
              <a:gd name="connsiteY136" fmla="*/ 318059 h 2115609"/>
              <a:gd name="connsiteX137" fmla="*/ 2315112 w 12192002"/>
              <a:gd name="connsiteY137" fmla="*/ 312826 h 2115609"/>
              <a:gd name="connsiteX138" fmla="*/ 2443255 w 12192002"/>
              <a:gd name="connsiteY138" fmla="*/ 321293 h 2115609"/>
              <a:gd name="connsiteX139" fmla="*/ 2568028 w 12192002"/>
              <a:gd name="connsiteY139" fmla="*/ 335194 h 2115609"/>
              <a:gd name="connsiteX140" fmla="*/ 2646527 w 12192002"/>
              <a:gd name="connsiteY140" fmla="*/ 308953 h 2115609"/>
              <a:gd name="connsiteX141" fmla="*/ 2781569 w 12192002"/>
              <a:gd name="connsiteY141" fmla="*/ 319489 h 2115609"/>
              <a:gd name="connsiteX142" fmla="*/ 3030291 w 12192002"/>
              <a:gd name="connsiteY142" fmla="*/ 341310 h 2115609"/>
              <a:gd name="connsiteX143" fmla="*/ 3142556 w 12192002"/>
              <a:gd name="connsiteY143" fmla="*/ 343953 h 2115609"/>
              <a:gd name="connsiteX144" fmla="*/ 3262356 w 12192002"/>
              <a:gd name="connsiteY144" fmla="*/ 351728 h 2115609"/>
              <a:gd name="connsiteX145" fmla="*/ 3341698 w 12192002"/>
              <a:gd name="connsiteY145" fmla="*/ 357605 h 2115609"/>
              <a:gd name="connsiteX146" fmla="*/ 3344026 w 12192002"/>
              <a:gd name="connsiteY146" fmla="*/ 356630 h 2115609"/>
              <a:gd name="connsiteX147" fmla="*/ 3363888 w 12192002"/>
              <a:gd name="connsiteY147" fmla="*/ 358312 h 2115609"/>
              <a:gd name="connsiteX148" fmla="*/ 3400728 w 12192002"/>
              <a:gd name="connsiteY148" fmla="*/ 375264 h 2115609"/>
              <a:gd name="connsiteX149" fmla="*/ 3473223 w 12192002"/>
              <a:gd name="connsiteY149" fmla="*/ 363216 h 2115609"/>
              <a:gd name="connsiteX150" fmla="*/ 3536135 w 12192002"/>
              <a:gd name="connsiteY150" fmla="*/ 359555 h 2115609"/>
              <a:gd name="connsiteX151" fmla="*/ 3585978 w 12192002"/>
              <a:gd name="connsiteY151" fmla="*/ 349856 h 2115609"/>
              <a:gd name="connsiteX152" fmla="*/ 3594501 w 12192002"/>
              <a:gd name="connsiteY152" fmla="*/ 350546 h 2115609"/>
              <a:gd name="connsiteX153" fmla="*/ 3594736 w 12192002"/>
              <a:gd name="connsiteY153" fmla="*/ 350277 h 2115609"/>
              <a:gd name="connsiteX154" fmla="*/ 3603855 w 12192002"/>
              <a:gd name="connsiteY154" fmla="*/ 350441 h 2115609"/>
              <a:gd name="connsiteX155" fmla="*/ 3610035 w 12192002"/>
              <a:gd name="connsiteY155" fmla="*/ 351803 h 2115609"/>
              <a:gd name="connsiteX156" fmla="*/ 3682513 w 12192002"/>
              <a:gd name="connsiteY156" fmla="*/ 319532 h 2115609"/>
              <a:gd name="connsiteX157" fmla="*/ 3789760 w 12192002"/>
              <a:gd name="connsiteY157" fmla="*/ 295609 h 2115609"/>
              <a:gd name="connsiteX158" fmla="*/ 3897275 w 12192002"/>
              <a:gd name="connsiteY158" fmla="*/ 275371 h 2115609"/>
              <a:gd name="connsiteX159" fmla="*/ 3936846 w 12192002"/>
              <a:gd name="connsiteY159" fmla="*/ 269716 h 2115609"/>
              <a:gd name="connsiteX160" fmla="*/ 4004538 w 12192002"/>
              <a:gd name="connsiteY160" fmla="*/ 252259 h 2115609"/>
              <a:gd name="connsiteX161" fmla="*/ 4033778 w 12192002"/>
              <a:gd name="connsiteY161" fmla="*/ 239691 h 2115609"/>
              <a:gd name="connsiteX162" fmla="*/ 4035363 w 12192002"/>
              <a:gd name="connsiteY162" fmla="*/ 239926 h 2115609"/>
              <a:gd name="connsiteX163" fmla="*/ 4036996 w 12192002"/>
              <a:gd name="connsiteY163" fmla="*/ 236259 h 2115609"/>
              <a:gd name="connsiteX164" fmla="*/ 4042364 w 12192002"/>
              <a:gd name="connsiteY164" fmla="*/ 233825 h 2115609"/>
              <a:gd name="connsiteX165" fmla="*/ 4058954 w 12192002"/>
              <a:gd name="connsiteY165" fmla="*/ 232204 h 2115609"/>
              <a:gd name="connsiteX166" fmla="*/ 4065510 w 12192002"/>
              <a:gd name="connsiteY166" fmla="*/ 232422 h 2115609"/>
              <a:gd name="connsiteX167" fmla="*/ 4074427 w 12192002"/>
              <a:gd name="connsiteY167" fmla="*/ 230978 h 2115609"/>
              <a:gd name="connsiteX168" fmla="*/ 4074546 w 12192002"/>
              <a:gd name="connsiteY168" fmla="*/ 230679 h 2115609"/>
              <a:gd name="connsiteX169" fmla="*/ 4083097 w 12192002"/>
              <a:gd name="connsiteY169" fmla="*/ 229844 h 2115609"/>
              <a:gd name="connsiteX170" fmla="*/ 4142745 w 12192002"/>
              <a:gd name="connsiteY170" fmla="*/ 203311 h 2115609"/>
              <a:gd name="connsiteX171" fmla="*/ 4191248 w 12192002"/>
              <a:gd name="connsiteY171" fmla="*/ 187446 h 2115609"/>
              <a:gd name="connsiteX172" fmla="*/ 4201744 w 12192002"/>
              <a:gd name="connsiteY172" fmla="*/ 181812 h 2115609"/>
              <a:gd name="connsiteX173" fmla="*/ 4202048 w 12192002"/>
              <a:gd name="connsiteY173" fmla="*/ 180553 h 2115609"/>
              <a:gd name="connsiteX174" fmla="*/ 4248116 w 12192002"/>
              <a:gd name="connsiteY174" fmla="*/ 177758 h 2115609"/>
              <a:gd name="connsiteX175" fmla="*/ 4276141 w 12192002"/>
              <a:gd name="connsiteY175" fmla="*/ 180082 h 2115609"/>
              <a:gd name="connsiteX176" fmla="*/ 4290062 w 12192002"/>
              <a:gd name="connsiteY176" fmla="*/ 179836 h 2115609"/>
              <a:gd name="connsiteX177" fmla="*/ 4295143 w 12192002"/>
              <a:gd name="connsiteY177" fmla="*/ 182753 h 2115609"/>
              <a:gd name="connsiteX178" fmla="*/ 4315108 w 12192002"/>
              <a:gd name="connsiteY178" fmla="*/ 180874 h 2115609"/>
              <a:gd name="connsiteX179" fmla="*/ 4316965 w 12192002"/>
              <a:gd name="connsiteY179" fmla="*/ 179533 h 2115609"/>
              <a:gd name="connsiteX180" fmla="*/ 4376488 w 12192002"/>
              <a:gd name="connsiteY180" fmla="*/ 161476 h 2115609"/>
              <a:gd name="connsiteX181" fmla="*/ 4442156 w 12192002"/>
              <a:gd name="connsiteY181" fmla="*/ 160130 h 2115609"/>
              <a:gd name="connsiteX182" fmla="*/ 4524889 w 12192002"/>
              <a:gd name="connsiteY182" fmla="*/ 169217 h 2115609"/>
              <a:gd name="connsiteX183" fmla="*/ 4715526 w 12192002"/>
              <a:gd name="connsiteY183" fmla="*/ 164249 h 2115609"/>
              <a:gd name="connsiteX184" fmla="*/ 4762447 w 12192002"/>
              <a:gd name="connsiteY184" fmla="*/ 155761 h 2115609"/>
              <a:gd name="connsiteX185" fmla="*/ 4840439 w 12192002"/>
              <a:gd name="connsiteY185" fmla="*/ 127993 h 2115609"/>
              <a:gd name="connsiteX186" fmla="*/ 5011513 w 12192002"/>
              <a:gd name="connsiteY186" fmla="*/ 103976 h 2115609"/>
              <a:gd name="connsiteX187" fmla="*/ 5065790 w 12192002"/>
              <a:gd name="connsiteY187" fmla="*/ 87595 h 2115609"/>
              <a:gd name="connsiteX188" fmla="*/ 5121659 w 12192002"/>
              <a:gd name="connsiteY188" fmla="*/ 94166 h 2115609"/>
              <a:gd name="connsiteX189" fmla="*/ 5139595 w 12192002"/>
              <a:gd name="connsiteY189" fmla="*/ 83313 h 2115609"/>
              <a:gd name="connsiteX190" fmla="*/ 5142598 w 12192002"/>
              <a:gd name="connsiteY190" fmla="*/ 81212 h 2115609"/>
              <a:gd name="connsiteX191" fmla="*/ 5156554 w 12192002"/>
              <a:gd name="connsiteY191" fmla="*/ 77812 h 2115609"/>
              <a:gd name="connsiteX192" fmla="*/ 5174660 w 12192002"/>
              <a:gd name="connsiteY192" fmla="*/ 70589 h 2115609"/>
              <a:gd name="connsiteX193" fmla="*/ 5222961 w 12192002"/>
              <a:gd name="connsiteY193" fmla="*/ 67599 h 2115609"/>
              <a:gd name="connsiteX194" fmla="*/ 5261763 w 12192002"/>
              <a:gd name="connsiteY194" fmla="*/ 56475 h 2115609"/>
              <a:gd name="connsiteX195" fmla="*/ 5381667 w 12192002"/>
              <a:gd name="connsiteY195" fmla="*/ 36058 h 2115609"/>
              <a:gd name="connsiteX196" fmla="*/ 5432760 w 12192002"/>
              <a:gd name="connsiteY196" fmla="*/ 18356 h 2115609"/>
              <a:gd name="connsiteX197" fmla="*/ 5470905 w 12192002"/>
              <a:gd name="connsiteY197" fmla="*/ 7103 h 2115609"/>
              <a:gd name="connsiteX198" fmla="*/ 5608808 w 12192002"/>
              <a:gd name="connsiteY198" fmla="*/ 12821 h 2115609"/>
              <a:gd name="connsiteX0" fmla="*/ 5608808 w 12192002"/>
              <a:gd name="connsiteY0" fmla="*/ 12821 h 2115609"/>
              <a:gd name="connsiteX1" fmla="*/ 5754380 w 12192002"/>
              <a:gd name="connsiteY1" fmla="*/ 8910 h 2115609"/>
              <a:gd name="connsiteX2" fmla="*/ 5911996 w 12192002"/>
              <a:gd name="connsiteY2" fmla="*/ 29536 h 2115609"/>
              <a:gd name="connsiteX3" fmla="*/ 5982862 w 12192002"/>
              <a:gd name="connsiteY3" fmla="*/ 38114 h 2115609"/>
              <a:gd name="connsiteX4" fmla="*/ 6041282 w 12192002"/>
              <a:gd name="connsiteY4" fmla="*/ 8349 h 2115609"/>
              <a:gd name="connsiteX5" fmla="*/ 6048637 w 12192002"/>
              <a:gd name="connsiteY5" fmla="*/ 0 h 2115609"/>
              <a:gd name="connsiteX6" fmla="*/ 6105613 w 12192002"/>
              <a:gd name="connsiteY6" fmla="*/ 28753 h 2115609"/>
              <a:gd name="connsiteX7" fmla="*/ 6168673 w 12192002"/>
              <a:gd name="connsiteY7" fmla="*/ 19608 h 2115609"/>
              <a:gd name="connsiteX8" fmla="*/ 6317559 w 12192002"/>
              <a:gd name="connsiteY8" fmla="*/ 36498 h 2115609"/>
              <a:gd name="connsiteX9" fmla="*/ 6549454 w 12192002"/>
              <a:gd name="connsiteY9" fmla="*/ 68495 h 2115609"/>
              <a:gd name="connsiteX10" fmla="*/ 6708221 w 12192002"/>
              <a:gd name="connsiteY10" fmla="*/ 97271 h 2115609"/>
              <a:gd name="connsiteX11" fmla="*/ 6904145 w 12192002"/>
              <a:gd name="connsiteY11" fmla="*/ 125226 h 2115609"/>
              <a:gd name="connsiteX12" fmla="*/ 7018495 w 12192002"/>
              <a:gd name="connsiteY12" fmla="*/ 154732 h 2115609"/>
              <a:gd name="connsiteX13" fmla="*/ 7096987 w 12192002"/>
              <a:gd name="connsiteY13" fmla="*/ 154358 h 2115609"/>
              <a:gd name="connsiteX14" fmla="*/ 7170807 w 12192002"/>
              <a:gd name="connsiteY14" fmla="*/ 166586 h 2115609"/>
              <a:gd name="connsiteX15" fmla="*/ 7197003 w 12192002"/>
              <a:gd name="connsiteY15" fmla="*/ 171234 h 2115609"/>
              <a:gd name="connsiteX16" fmla="*/ 7201101 w 12192002"/>
              <a:gd name="connsiteY16" fmla="*/ 176592 h 2115609"/>
              <a:gd name="connsiteX17" fmla="*/ 7218559 w 12192002"/>
              <a:gd name="connsiteY17" fmla="*/ 181142 h 2115609"/>
              <a:gd name="connsiteX18" fmla="*/ 7310852 w 12192002"/>
              <a:gd name="connsiteY18" fmla="*/ 206391 h 2115609"/>
              <a:gd name="connsiteX19" fmla="*/ 7312179 w 12192002"/>
              <a:gd name="connsiteY19" fmla="*/ 204949 h 2115609"/>
              <a:gd name="connsiteX20" fmla="*/ 7405390 w 12192002"/>
              <a:gd name="connsiteY20" fmla="*/ 195354 h 2115609"/>
              <a:gd name="connsiteX21" fmla="*/ 7495794 w 12192002"/>
              <a:gd name="connsiteY21" fmla="*/ 187249 h 2115609"/>
              <a:gd name="connsiteX22" fmla="*/ 7507039 w 12192002"/>
              <a:gd name="connsiteY22" fmla="*/ 189201 h 2115609"/>
              <a:gd name="connsiteX23" fmla="*/ 7507411 w 12192002"/>
              <a:gd name="connsiteY23" fmla="*/ 188874 h 2115609"/>
              <a:gd name="connsiteX24" fmla="*/ 7519570 w 12192002"/>
              <a:gd name="connsiteY24" fmla="*/ 190209 h 2115609"/>
              <a:gd name="connsiteX25" fmla="*/ 7527542 w 12192002"/>
              <a:gd name="connsiteY25" fmla="*/ 192762 h 2115609"/>
              <a:gd name="connsiteX26" fmla="*/ 7614346 w 12192002"/>
              <a:gd name="connsiteY26" fmla="*/ 198590 h 2115609"/>
              <a:gd name="connsiteX27" fmla="*/ 7718744 w 12192002"/>
              <a:gd name="connsiteY27" fmla="*/ 195119 h 2115609"/>
              <a:gd name="connsiteX28" fmla="*/ 7905407 w 12192002"/>
              <a:gd name="connsiteY28" fmla="*/ 220834 h 2115609"/>
              <a:gd name="connsiteX29" fmla="*/ 8090271 w 12192002"/>
              <a:gd name="connsiteY29" fmla="*/ 262807 h 2115609"/>
              <a:gd name="connsiteX30" fmla="*/ 8245834 w 12192002"/>
              <a:gd name="connsiteY30" fmla="*/ 308968 h 2115609"/>
              <a:gd name="connsiteX31" fmla="*/ 8252033 w 12192002"/>
              <a:gd name="connsiteY31" fmla="*/ 321960 h 2115609"/>
              <a:gd name="connsiteX32" fmla="*/ 8263376 w 12192002"/>
              <a:gd name="connsiteY32" fmla="*/ 331803 h 2115609"/>
              <a:gd name="connsiteX33" fmla="*/ 8266075 w 12192002"/>
              <a:gd name="connsiteY33" fmla="*/ 331573 h 2115609"/>
              <a:gd name="connsiteX34" fmla="*/ 8283149 w 12192002"/>
              <a:gd name="connsiteY34" fmla="*/ 338748 h 2115609"/>
              <a:gd name="connsiteX35" fmla="*/ 8284276 w 12192002"/>
              <a:gd name="connsiteY35" fmla="*/ 343191 h 2115609"/>
              <a:gd name="connsiteX36" fmla="*/ 8295173 w 12192002"/>
              <a:gd name="connsiteY36" fmla="*/ 349014 h 2115609"/>
              <a:gd name="connsiteX37" fmla="*/ 8314432 w 12192002"/>
              <a:gd name="connsiteY37" fmla="*/ 362909 h 2115609"/>
              <a:gd name="connsiteX38" fmla="*/ 8320104 w 12192002"/>
              <a:gd name="connsiteY38" fmla="*/ 363235 h 2115609"/>
              <a:gd name="connsiteX39" fmla="*/ 8352372 w 12192002"/>
              <a:gd name="connsiteY39" fmla="*/ 380653 h 2115609"/>
              <a:gd name="connsiteX40" fmla="*/ 8353799 w 12192002"/>
              <a:gd name="connsiteY40" fmla="*/ 379813 h 2115609"/>
              <a:gd name="connsiteX41" fmla="*/ 8367182 w 12192002"/>
              <a:gd name="connsiteY41" fmla="*/ 380007 h 2115609"/>
              <a:gd name="connsiteX42" fmla="*/ 8490249 w 12192002"/>
              <a:gd name="connsiteY42" fmla="*/ 394049 h 2115609"/>
              <a:gd name="connsiteX43" fmla="*/ 8497594 w 12192002"/>
              <a:gd name="connsiteY43" fmla="*/ 397099 h 2115609"/>
              <a:gd name="connsiteX44" fmla="*/ 8497968 w 12192002"/>
              <a:gd name="connsiteY44" fmla="*/ 396920 h 2115609"/>
              <a:gd name="connsiteX45" fmla="*/ 8506167 w 12192002"/>
              <a:gd name="connsiteY45" fmla="*/ 399658 h 2115609"/>
              <a:gd name="connsiteX46" fmla="*/ 8510983 w 12192002"/>
              <a:gd name="connsiteY46" fmla="*/ 402659 h 2115609"/>
              <a:gd name="connsiteX47" fmla="*/ 8525230 w 12192002"/>
              <a:gd name="connsiteY47" fmla="*/ 408574 h 2115609"/>
              <a:gd name="connsiteX48" fmla="*/ 8596071 w 12192002"/>
              <a:gd name="connsiteY48" fmla="*/ 393732 h 2115609"/>
              <a:gd name="connsiteX49" fmla="*/ 8707847 w 12192002"/>
              <a:gd name="connsiteY49" fmla="*/ 402304 h 2115609"/>
              <a:gd name="connsiteX50" fmla="*/ 8752444 w 12192002"/>
              <a:gd name="connsiteY50" fmla="*/ 404405 h 2115609"/>
              <a:gd name="connsiteX51" fmla="*/ 8928988 w 12192002"/>
              <a:gd name="connsiteY51" fmla="*/ 423637 h 2115609"/>
              <a:gd name="connsiteX52" fmla="*/ 8963048 w 12192002"/>
              <a:gd name="connsiteY52" fmla="*/ 420449 h 2115609"/>
              <a:gd name="connsiteX53" fmla="*/ 8968011 w 12192002"/>
              <a:gd name="connsiteY53" fmla="*/ 418224 h 2115609"/>
              <a:gd name="connsiteX54" fmla="*/ 8974337 w 12192002"/>
              <a:gd name="connsiteY54" fmla="*/ 417524 h 2115609"/>
              <a:gd name="connsiteX55" fmla="*/ 8990394 w 12192002"/>
              <a:gd name="connsiteY55" fmla="*/ 420750 h 2115609"/>
              <a:gd name="connsiteX56" fmla="*/ 8996232 w 12192002"/>
              <a:gd name="connsiteY56" fmla="*/ 422811 h 2115609"/>
              <a:gd name="connsiteX57" fmla="*/ 9005201 w 12192002"/>
              <a:gd name="connsiteY57" fmla="*/ 424022 h 2115609"/>
              <a:gd name="connsiteX58" fmla="*/ 9005486 w 12192002"/>
              <a:gd name="connsiteY58" fmla="*/ 423782 h 2115609"/>
              <a:gd name="connsiteX59" fmla="*/ 9053453 w 12192002"/>
              <a:gd name="connsiteY59" fmla="*/ 427067 h 2115609"/>
              <a:gd name="connsiteX60" fmla="*/ 9113812 w 12192002"/>
              <a:gd name="connsiteY60" fmla="*/ 418753 h 2115609"/>
              <a:gd name="connsiteX61" fmla="*/ 9137318 w 12192002"/>
              <a:gd name="connsiteY61" fmla="*/ 417387 h 2115609"/>
              <a:gd name="connsiteX62" fmla="*/ 9150210 w 12192002"/>
              <a:gd name="connsiteY62" fmla="*/ 415218 h 2115609"/>
              <a:gd name="connsiteX63" fmla="*/ 9151232 w 12192002"/>
              <a:gd name="connsiteY63" fmla="*/ 414153 h 2115609"/>
              <a:gd name="connsiteX64" fmla="*/ 9189246 w 12192002"/>
              <a:gd name="connsiteY64" fmla="*/ 425355 h 2115609"/>
              <a:gd name="connsiteX65" fmla="*/ 9194810 w 12192002"/>
              <a:gd name="connsiteY65" fmla="*/ 434594 h 2115609"/>
              <a:gd name="connsiteX66" fmla="*/ 9231370 w 12192002"/>
              <a:gd name="connsiteY66" fmla="*/ 444673 h 2115609"/>
              <a:gd name="connsiteX67" fmla="*/ 9343052 w 12192002"/>
              <a:gd name="connsiteY67" fmla="*/ 496578 h 2115609"/>
              <a:gd name="connsiteX68" fmla="*/ 9584507 w 12192002"/>
              <a:gd name="connsiteY68" fmla="*/ 542280 h 2115609"/>
              <a:gd name="connsiteX69" fmla="*/ 9728309 w 12192002"/>
              <a:gd name="connsiteY69" fmla="*/ 553700 h 2115609"/>
              <a:gd name="connsiteX70" fmla="*/ 9847792 w 12192002"/>
              <a:gd name="connsiteY70" fmla="*/ 573907 h 2115609"/>
              <a:gd name="connsiteX71" fmla="*/ 9960019 w 12192002"/>
              <a:gd name="connsiteY71" fmla="*/ 580675 h 2115609"/>
              <a:gd name="connsiteX72" fmla="*/ 10039240 w 12192002"/>
              <a:gd name="connsiteY72" fmla="*/ 596190 h 2115609"/>
              <a:gd name="connsiteX73" fmla="*/ 10082169 w 12192002"/>
              <a:gd name="connsiteY73" fmla="*/ 594526 h 2115609"/>
              <a:gd name="connsiteX74" fmla="*/ 10126500 w 12192002"/>
              <a:gd name="connsiteY74" fmla="*/ 596621 h 2115609"/>
              <a:gd name="connsiteX75" fmla="*/ 10261101 w 12192002"/>
              <a:gd name="connsiteY75" fmla="*/ 608136 h 2115609"/>
              <a:gd name="connsiteX76" fmla="*/ 10336855 w 12192002"/>
              <a:gd name="connsiteY76" fmla="*/ 617887 h 2115609"/>
              <a:gd name="connsiteX77" fmla="*/ 10383868 w 12192002"/>
              <a:gd name="connsiteY77" fmla="*/ 618498 h 2115609"/>
              <a:gd name="connsiteX78" fmla="*/ 10445984 w 12192002"/>
              <a:gd name="connsiteY78" fmla="*/ 622345 h 2115609"/>
              <a:gd name="connsiteX79" fmla="*/ 10519280 w 12192002"/>
              <a:gd name="connsiteY79" fmla="*/ 624403 h 2115609"/>
              <a:gd name="connsiteX80" fmla="*/ 10644619 w 12192002"/>
              <a:gd name="connsiteY80" fmla="*/ 644649 h 2115609"/>
              <a:gd name="connsiteX81" fmla="*/ 10857724 w 12192002"/>
              <a:gd name="connsiteY81" fmla="*/ 705767 h 2115609"/>
              <a:gd name="connsiteX82" fmla="*/ 10951063 w 12192002"/>
              <a:gd name="connsiteY82" fmla="*/ 718850 h 2115609"/>
              <a:gd name="connsiteX83" fmla="*/ 11030956 w 12192002"/>
              <a:gd name="connsiteY83" fmla="*/ 714094 h 2115609"/>
              <a:gd name="connsiteX84" fmla="*/ 11085938 w 12192002"/>
              <a:gd name="connsiteY84" fmla="*/ 716975 h 2115609"/>
              <a:gd name="connsiteX85" fmla="*/ 11143411 w 12192002"/>
              <a:gd name="connsiteY85" fmla="*/ 726224 h 2115609"/>
              <a:gd name="connsiteX86" fmla="*/ 11195087 w 12192002"/>
              <a:gd name="connsiteY86" fmla="*/ 725577 h 2115609"/>
              <a:gd name="connsiteX87" fmla="*/ 11273972 w 12192002"/>
              <a:gd name="connsiteY87" fmla="*/ 746596 h 2115609"/>
              <a:gd name="connsiteX88" fmla="*/ 11369715 w 12192002"/>
              <a:gd name="connsiteY88" fmla="*/ 806264 h 2115609"/>
              <a:gd name="connsiteX89" fmla="*/ 11462695 w 12192002"/>
              <a:gd name="connsiteY89" fmla="*/ 867737 h 2115609"/>
              <a:gd name="connsiteX90" fmla="*/ 11516473 w 12192002"/>
              <a:gd name="connsiteY90" fmla="*/ 921289 h 2115609"/>
              <a:gd name="connsiteX91" fmla="*/ 11630749 w 12192002"/>
              <a:gd name="connsiteY91" fmla="*/ 983178 h 2115609"/>
              <a:gd name="connsiteX92" fmla="*/ 11712382 w 12192002"/>
              <a:gd name="connsiteY92" fmla="*/ 1040947 h 2115609"/>
              <a:gd name="connsiteX93" fmla="*/ 11876461 w 12192002"/>
              <a:gd name="connsiteY93" fmla="*/ 1072267 h 2115609"/>
              <a:gd name="connsiteX94" fmla="*/ 11931502 w 12192002"/>
              <a:gd name="connsiteY94" fmla="*/ 1084647 h 2115609"/>
              <a:gd name="connsiteX95" fmla="*/ 12052936 w 12192002"/>
              <a:gd name="connsiteY95" fmla="*/ 1069165 h 2115609"/>
              <a:gd name="connsiteX96" fmla="*/ 12140863 w 12192002"/>
              <a:gd name="connsiteY96" fmla="*/ 1028119 h 2115609"/>
              <a:gd name="connsiteX97" fmla="*/ 12192002 w 12192002"/>
              <a:gd name="connsiteY97" fmla="*/ 1008921 h 2115609"/>
              <a:gd name="connsiteX98" fmla="*/ 12192002 w 12192002"/>
              <a:gd name="connsiteY98" fmla="*/ 1948632 h 2115609"/>
              <a:gd name="connsiteX99" fmla="*/ 12192000 w 12192002"/>
              <a:gd name="connsiteY99" fmla="*/ 1948632 h 2115609"/>
              <a:gd name="connsiteX100" fmla="*/ 12192000 w 12192002"/>
              <a:gd name="connsiteY100" fmla="*/ 2115609 h 2115609"/>
              <a:gd name="connsiteX101" fmla="*/ 0 w 12192002"/>
              <a:gd name="connsiteY101" fmla="*/ 2115609 h 2115609"/>
              <a:gd name="connsiteX102" fmla="*/ 0 w 12192002"/>
              <a:gd name="connsiteY102" fmla="*/ 1341410 h 2115609"/>
              <a:gd name="connsiteX103" fmla="*/ 2 w 12192002"/>
              <a:gd name="connsiteY103" fmla="*/ 1341410 h 2115609"/>
              <a:gd name="connsiteX104" fmla="*/ 2 w 12192002"/>
              <a:gd name="connsiteY104" fmla="*/ 585100 h 2115609"/>
              <a:gd name="connsiteX105" fmla="*/ 15526 w 12192002"/>
              <a:gd name="connsiteY105" fmla="*/ 579631 h 2115609"/>
              <a:gd name="connsiteX106" fmla="*/ 118381 w 12192002"/>
              <a:gd name="connsiteY106" fmla="*/ 576775 h 2115609"/>
              <a:gd name="connsiteX107" fmla="*/ 292435 w 12192002"/>
              <a:gd name="connsiteY107" fmla="*/ 524970 h 2115609"/>
              <a:gd name="connsiteX108" fmla="*/ 404015 w 12192002"/>
              <a:gd name="connsiteY108" fmla="*/ 504274 h 2115609"/>
              <a:gd name="connsiteX109" fmla="*/ 445099 w 12192002"/>
              <a:gd name="connsiteY109" fmla="*/ 498451 h 2115609"/>
              <a:gd name="connsiteX110" fmla="*/ 571717 w 12192002"/>
              <a:gd name="connsiteY110" fmla="*/ 460421 h 2115609"/>
              <a:gd name="connsiteX111" fmla="*/ 578535 w 12192002"/>
              <a:gd name="connsiteY111" fmla="*/ 460610 h 2115609"/>
              <a:gd name="connsiteX112" fmla="*/ 596792 w 12192002"/>
              <a:gd name="connsiteY112" fmla="*/ 457958 h 2115609"/>
              <a:gd name="connsiteX113" fmla="*/ 708875 w 12192002"/>
              <a:gd name="connsiteY113" fmla="*/ 415100 h 2115609"/>
              <a:gd name="connsiteX114" fmla="*/ 719742 w 12192002"/>
              <a:gd name="connsiteY114" fmla="*/ 409423 h 2115609"/>
              <a:gd name="connsiteX115" fmla="*/ 720047 w 12192002"/>
              <a:gd name="connsiteY115" fmla="*/ 408161 h 2115609"/>
              <a:gd name="connsiteX116" fmla="*/ 763053 w 12192002"/>
              <a:gd name="connsiteY116" fmla="*/ 407390 h 2115609"/>
              <a:gd name="connsiteX117" fmla="*/ 767901 w 12192002"/>
              <a:gd name="connsiteY117" fmla="*/ 405169 h 2115609"/>
              <a:gd name="connsiteX118" fmla="*/ 797041 w 12192002"/>
              <a:gd name="connsiteY118" fmla="*/ 407376 h 2115609"/>
              <a:gd name="connsiteX119" fmla="*/ 811506 w 12192002"/>
              <a:gd name="connsiteY119" fmla="*/ 407071 h 2115609"/>
              <a:gd name="connsiteX120" fmla="*/ 816809 w 12192002"/>
              <a:gd name="connsiteY120" fmla="*/ 409965 h 2115609"/>
              <a:gd name="connsiteX121" fmla="*/ 837540 w 12192002"/>
              <a:gd name="connsiteY121" fmla="*/ 408001 h 2115609"/>
              <a:gd name="connsiteX122" fmla="*/ 858269 w 12192002"/>
              <a:gd name="connsiteY122" fmla="*/ 409214 h 2115609"/>
              <a:gd name="connsiteX123" fmla="*/ 948732 w 12192002"/>
              <a:gd name="connsiteY123" fmla="*/ 397376 h 2115609"/>
              <a:gd name="connsiteX124" fmla="*/ 1149979 w 12192002"/>
              <a:gd name="connsiteY124" fmla="*/ 399781 h 2115609"/>
              <a:gd name="connsiteX125" fmla="*/ 1496110 w 12192002"/>
              <a:gd name="connsiteY125" fmla="*/ 350346 h 2115609"/>
              <a:gd name="connsiteX126" fmla="*/ 1608669 w 12192002"/>
              <a:gd name="connsiteY126" fmla="*/ 324756 h 2115609"/>
              <a:gd name="connsiteX127" fmla="*/ 1675071 w 12192002"/>
              <a:gd name="connsiteY127" fmla="*/ 317859 h 2115609"/>
              <a:gd name="connsiteX128" fmla="*/ 1738204 w 12192002"/>
              <a:gd name="connsiteY128" fmla="*/ 301510 h 2115609"/>
              <a:gd name="connsiteX129" fmla="*/ 1786655 w 12192002"/>
              <a:gd name="connsiteY129" fmla="*/ 296459 h 2115609"/>
              <a:gd name="connsiteX130" fmla="*/ 1873080 w 12192002"/>
              <a:gd name="connsiteY130" fmla="*/ 324081 h 2115609"/>
              <a:gd name="connsiteX131" fmla="*/ 1921650 w 12192002"/>
              <a:gd name="connsiteY131" fmla="*/ 325676 h 2115609"/>
              <a:gd name="connsiteX132" fmla="*/ 1928172 w 12192002"/>
              <a:gd name="connsiteY132" fmla="*/ 320845 h 2115609"/>
              <a:gd name="connsiteX133" fmla="*/ 1997356 w 12192002"/>
              <a:gd name="connsiteY133" fmla="*/ 342790 h 2115609"/>
              <a:gd name="connsiteX134" fmla="*/ 2094665 w 12192002"/>
              <a:gd name="connsiteY134" fmla="*/ 334770 h 2115609"/>
              <a:gd name="connsiteX135" fmla="*/ 2208578 w 12192002"/>
              <a:gd name="connsiteY135" fmla="*/ 318059 h 2115609"/>
              <a:gd name="connsiteX136" fmla="*/ 2315112 w 12192002"/>
              <a:gd name="connsiteY136" fmla="*/ 312826 h 2115609"/>
              <a:gd name="connsiteX137" fmla="*/ 2443255 w 12192002"/>
              <a:gd name="connsiteY137" fmla="*/ 321293 h 2115609"/>
              <a:gd name="connsiteX138" fmla="*/ 2568028 w 12192002"/>
              <a:gd name="connsiteY138" fmla="*/ 335194 h 2115609"/>
              <a:gd name="connsiteX139" fmla="*/ 2646527 w 12192002"/>
              <a:gd name="connsiteY139" fmla="*/ 308953 h 2115609"/>
              <a:gd name="connsiteX140" fmla="*/ 2781569 w 12192002"/>
              <a:gd name="connsiteY140" fmla="*/ 319489 h 2115609"/>
              <a:gd name="connsiteX141" fmla="*/ 3030291 w 12192002"/>
              <a:gd name="connsiteY141" fmla="*/ 341310 h 2115609"/>
              <a:gd name="connsiteX142" fmla="*/ 3142556 w 12192002"/>
              <a:gd name="connsiteY142" fmla="*/ 343953 h 2115609"/>
              <a:gd name="connsiteX143" fmla="*/ 3262356 w 12192002"/>
              <a:gd name="connsiteY143" fmla="*/ 351728 h 2115609"/>
              <a:gd name="connsiteX144" fmla="*/ 3341698 w 12192002"/>
              <a:gd name="connsiteY144" fmla="*/ 357605 h 2115609"/>
              <a:gd name="connsiteX145" fmla="*/ 3344026 w 12192002"/>
              <a:gd name="connsiteY145" fmla="*/ 356630 h 2115609"/>
              <a:gd name="connsiteX146" fmla="*/ 3363888 w 12192002"/>
              <a:gd name="connsiteY146" fmla="*/ 358312 h 2115609"/>
              <a:gd name="connsiteX147" fmla="*/ 3400728 w 12192002"/>
              <a:gd name="connsiteY147" fmla="*/ 375264 h 2115609"/>
              <a:gd name="connsiteX148" fmla="*/ 3473223 w 12192002"/>
              <a:gd name="connsiteY148" fmla="*/ 363216 h 2115609"/>
              <a:gd name="connsiteX149" fmla="*/ 3536135 w 12192002"/>
              <a:gd name="connsiteY149" fmla="*/ 359555 h 2115609"/>
              <a:gd name="connsiteX150" fmla="*/ 3585978 w 12192002"/>
              <a:gd name="connsiteY150" fmla="*/ 349856 h 2115609"/>
              <a:gd name="connsiteX151" fmla="*/ 3594501 w 12192002"/>
              <a:gd name="connsiteY151" fmla="*/ 350546 h 2115609"/>
              <a:gd name="connsiteX152" fmla="*/ 3594736 w 12192002"/>
              <a:gd name="connsiteY152" fmla="*/ 350277 h 2115609"/>
              <a:gd name="connsiteX153" fmla="*/ 3603855 w 12192002"/>
              <a:gd name="connsiteY153" fmla="*/ 350441 h 2115609"/>
              <a:gd name="connsiteX154" fmla="*/ 3610035 w 12192002"/>
              <a:gd name="connsiteY154" fmla="*/ 351803 h 2115609"/>
              <a:gd name="connsiteX155" fmla="*/ 3682513 w 12192002"/>
              <a:gd name="connsiteY155" fmla="*/ 319532 h 2115609"/>
              <a:gd name="connsiteX156" fmla="*/ 3789760 w 12192002"/>
              <a:gd name="connsiteY156" fmla="*/ 295609 h 2115609"/>
              <a:gd name="connsiteX157" fmla="*/ 3897275 w 12192002"/>
              <a:gd name="connsiteY157" fmla="*/ 275371 h 2115609"/>
              <a:gd name="connsiteX158" fmla="*/ 3936846 w 12192002"/>
              <a:gd name="connsiteY158" fmla="*/ 269716 h 2115609"/>
              <a:gd name="connsiteX159" fmla="*/ 4004538 w 12192002"/>
              <a:gd name="connsiteY159" fmla="*/ 252259 h 2115609"/>
              <a:gd name="connsiteX160" fmla="*/ 4033778 w 12192002"/>
              <a:gd name="connsiteY160" fmla="*/ 239691 h 2115609"/>
              <a:gd name="connsiteX161" fmla="*/ 4035363 w 12192002"/>
              <a:gd name="connsiteY161" fmla="*/ 239926 h 2115609"/>
              <a:gd name="connsiteX162" fmla="*/ 4036996 w 12192002"/>
              <a:gd name="connsiteY162" fmla="*/ 236259 h 2115609"/>
              <a:gd name="connsiteX163" fmla="*/ 4042364 w 12192002"/>
              <a:gd name="connsiteY163" fmla="*/ 233825 h 2115609"/>
              <a:gd name="connsiteX164" fmla="*/ 4058954 w 12192002"/>
              <a:gd name="connsiteY164" fmla="*/ 232204 h 2115609"/>
              <a:gd name="connsiteX165" fmla="*/ 4065510 w 12192002"/>
              <a:gd name="connsiteY165" fmla="*/ 232422 h 2115609"/>
              <a:gd name="connsiteX166" fmla="*/ 4074427 w 12192002"/>
              <a:gd name="connsiteY166" fmla="*/ 230978 h 2115609"/>
              <a:gd name="connsiteX167" fmla="*/ 4074546 w 12192002"/>
              <a:gd name="connsiteY167" fmla="*/ 230679 h 2115609"/>
              <a:gd name="connsiteX168" fmla="*/ 4083097 w 12192002"/>
              <a:gd name="connsiteY168" fmla="*/ 229844 h 2115609"/>
              <a:gd name="connsiteX169" fmla="*/ 4142745 w 12192002"/>
              <a:gd name="connsiteY169" fmla="*/ 203311 h 2115609"/>
              <a:gd name="connsiteX170" fmla="*/ 4191248 w 12192002"/>
              <a:gd name="connsiteY170" fmla="*/ 187446 h 2115609"/>
              <a:gd name="connsiteX171" fmla="*/ 4201744 w 12192002"/>
              <a:gd name="connsiteY171" fmla="*/ 181812 h 2115609"/>
              <a:gd name="connsiteX172" fmla="*/ 4202048 w 12192002"/>
              <a:gd name="connsiteY172" fmla="*/ 180553 h 2115609"/>
              <a:gd name="connsiteX173" fmla="*/ 4248116 w 12192002"/>
              <a:gd name="connsiteY173" fmla="*/ 177758 h 2115609"/>
              <a:gd name="connsiteX174" fmla="*/ 4276141 w 12192002"/>
              <a:gd name="connsiteY174" fmla="*/ 180082 h 2115609"/>
              <a:gd name="connsiteX175" fmla="*/ 4290062 w 12192002"/>
              <a:gd name="connsiteY175" fmla="*/ 179836 h 2115609"/>
              <a:gd name="connsiteX176" fmla="*/ 4295143 w 12192002"/>
              <a:gd name="connsiteY176" fmla="*/ 182753 h 2115609"/>
              <a:gd name="connsiteX177" fmla="*/ 4315108 w 12192002"/>
              <a:gd name="connsiteY177" fmla="*/ 180874 h 2115609"/>
              <a:gd name="connsiteX178" fmla="*/ 4316965 w 12192002"/>
              <a:gd name="connsiteY178" fmla="*/ 179533 h 2115609"/>
              <a:gd name="connsiteX179" fmla="*/ 4376488 w 12192002"/>
              <a:gd name="connsiteY179" fmla="*/ 161476 h 2115609"/>
              <a:gd name="connsiteX180" fmla="*/ 4442156 w 12192002"/>
              <a:gd name="connsiteY180" fmla="*/ 160130 h 2115609"/>
              <a:gd name="connsiteX181" fmla="*/ 4524889 w 12192002"/>
              <a:gd name="connsiteY181" fmla="*/ 169217 h 2115609"/>
              <a:gd name="connsiteX182" fmla="*/ 4715526 w 12192002"/>
              <a:gd name="connsiteY182" fmla="*/ 164249 h 2115609"/>
              <a:gd name="connsiteX183" fmla="*/ 4762447 w 12192002"/>
              <a:gd name="connsiteY183" fmla="*/ 155761 h 2115609"/>
              <a:gd name="connsiteX184" fmla="*/ 4840439 w 12192002"/>
              <a:gd name="connsiteY184" fmla="*/ 127993 h 2115609"/>
              <a:gd name="connsiteX185" fmla="*/ 5011513 w 12192002"/>
              <a:gd name="connsiteY185" fmla="*/ 103976 h 2115609"/>
              <a:gd name="connsiteX186" fmla="*/ 5065790 w 12192002"/>
              <a:gd name="connsiteY186" fmla="*/ 87595 h 2115609"/>
              <a:gd name="connsiteX187" fmla="*/ 5121659 w 12192002"/>
              <a:gd name="connsiteY187" fmla="*/ 94166 h 2115609"/>
              <a:gd name="connsiteX188" fmla="*/ 5139595 w 12192002"/>
              <a:gd name="connsiteY188" fmla="*/ 83313 h 2115609"/>
              <a:gd name="connsiteX189" fmla="*/ 5142598 w 12192002"/>
              <a:gd name="connsiteY189" fmla="*/ 81212 h 2115609"/>
              <a:gd name="connsiteX190" fmla="*/ 5156554 w 12192002"/>
              <a:gd name="connsiteY190" fmla="*/ 77812 h 2115609"/>
              <a:gd name="connsiteX191" fmla="*/ 5174660 w 12192002"/>
              <a:gd name="connsiteY191" fmla="*/ 70589 h 2115609"/>
              <a:gd name="connsiteX192" fmla="*/ 5222961 w 12192002"/>
              <a:gd name="connsiteY192" fmla="*/ 67599 h 2115609"/>
              <a:gd name="connsiteX193" fmla="*/ 5261763 w 12192002"/>
              <a:gd name="connsiteY193" fmla="*/ 56475 h 2115609"/>
              <a:gd name="connsiteX194" fmla="*/ 5381667 w 12192002"/>
              <a:gd name="connsiteY194" fmla="*/ 36058 h 2115609"/>
              <a:gd name="connsiteX195" fmla="*/ 5432760 w 12192002"/>
              <a:gd name="connsiteY195" fmla="*/ 18356 h 2115609"/>
              <a:gd name="connsiteX196" fmla="*/ 5470905 w 12192002"/>
              <a:gd name="connsiteY196" fmla="*/ 7103 h 2115609"/>
              <a:gd name="connsiteX197" fmla="*/ 5608808 w 12192002"/>
              <a:gd name="connsiteY197" fmla="*/ 12821 h 2115609"/>
              <a:gd name="connsiteX0" fmla="*/ 5608808 w 12192002"/>
              <a:gd name="connsiteY0" fmla="*/ 5718 h 2108506"/>
              <a:gd name="connsiteX1" fmla="*/ 5754380 w 12192002"/>
              <a:gd name="connsiteY1" fmla="*/ 1807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41282 w 12192002"/>
              <a:gd name="connsiteY4" fmla="*/ 1246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68673 w 12192002"/>
              <a:gd name="connsiteY7" fmla="*/ 12505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18744 w 12192002"/>
              <a:gd name="connsiteY27" fmla="*/ 188016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96110 w 12192002"/>
              <a:gd name="connsiteY125" fmla="*/ 343243 h 2108506"/>
              <a:gd name="connsiteX126" fmla="*/ 1608669 w 12192002"/>
              <a:gd name="connsiteY126" fmla="*/ 317653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16965 w 12192002"/>
              <a:gd name="connsiteY178" fmla="*/ 172430 h 2108506"/>
              <a:gd name="connsiteX179" fmla="*/ 4376488 w 12192002"/>
              <a:gd name="connsiteY179" fmla="*/ 154373 h 2108506"/>
              <a:gd name="connsiteX180" fmla="*/ 4442156 w 12192002"/>
              <a:gd name="connsiteY180" fmla="*/ 153027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754380 w 12192002"/>
              <a:gd name="connsiteY1" fmla="*/ 1807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68673 w 12192002"/>
              <a:gd name="connsiteY7" fmla="*/ 12505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18744 w 12192002"/>
              <a:gd name="connsiteY27" fmla="*/ 188016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96110 w 12192002"/>
              <a:gd name="connsiteY125" fmla="*/ 343243 h 2108506"/>
              <a:gd name="connsiteX126" fmla="*/ 1608669 w 12192002"/>
              <a:gd name="connsiteY126" fmla="*/ 317653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16965 w 12192002"/>
              <a:gd name="connsiteY178" fmla="*/ 172430 h 2108506"/>
              <a:gd name="connsiteX179" fmla="*/ 4376488 w 12192002"/>
              <a:gd name="connsiteY179" fmla="*/ 154373 h 2108506"/>
              <a:gd name="connsiteX180" fmla="*/ 4442156 w 12192002"/>
              <a:gd name="connsiteY180" fmla="*/ 153027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754380 w 12192002"/>
              <a:gd name="connsiteY1" fmla="*/ 1807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18744 w 12192002"/>
              <a:gd name="connsiteY27" fmla="*/ 188016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96110 w 12192002"/>
              <a:gd name="connsiteY125" fmla="*/ 343243 h 2108506"/>
              <a:gd name="connsiteX126" fmla="*/ 1608669 w 12192002"/>
              <a:gd name="connsiteY126" fmla="*/ 317653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16965 w 12192002"/>
              <a:gd name="connsiteY178" fmla="*/ 172430 h 2108506"/>
              <a:gd name="connsiteX179" fmla="*/ 4376488 w 12192002"/>
              <a:gd name="connsiteY179" fmla="*/ 154373 h 2108506"/>
              <a:gd name="connsiteX180" fmla="*/ 4442156 w 12192002"/>
              <a:gd name="connsiteY180" fmla="*/ 153027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18744 w 12192002"/>
              <a:gd name="connsiteY27" fmla="*/ 188016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96110 w 12192002"/>
              <a:gd name="connsiteY125" fmla="*/ 343243 h 2108506"/>
              <a:gd name="connsiteX126" fmla="*/ 1608669 w 12192002"/>
              <a:gd name="connsiteY126" fmla="*/ 317653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16965 w 12192002"/>
              <a:gd name="connsiteY178" fmla="*/ 172430 h 2108506"/>
              <a:gd name="connsiteX179" fmla="*/ 4376488 w 12192002"/>
              <a:gd name="connsiteY179" fmla="*/ 154373 h 2108506"/>
              <a:gd name="connsiteX180" fmla="*/ 4442156 w 12192002"/>
              <a:gd name="connsiteY180" fmla="*/ 153027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23282 w 12192002"/>
              <a:gd name="connsiteY27" fmla="*/ 212688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96110 w 12192002"/>
              <a:gd name="connsiteY125" fmla="*/ 343243 h 2108506"/>
              <a:gd name="connsiteX126" fmla="*/ 1608669 w 12192002"/>
              <a:gd name="connsiteY126" fmla="*/ 317653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16965 w 12192002"/>
              <a:gd name="connsiteY178" fmla="*/ 172430 h 2108506"/>
              <a:gd name="connsiteX179" fmla="*/ 4376488 w 12192002"/>
              <a:gd name="connsiteY179" fmla="*/ 154373 h 2108506"/>
              <a:gd name="connsiteX180" fmla="*/ 4442156 w 12192002"/>
              <a:gd name="connsiteY180" fmla="*/ 153027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23282 w 12192002"/>
              <a:gd name="connsiteY27" fmla="*/ 212688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96110 w 12192002"/>
              <a:gd name="connsiteY125" fmla="*/ 343243 h 2108506"/>
              <a:gd name="connsiteX126" fmla="*/ 1608669 w 12192002"/>
              <a:gd name="connsiteY126" fmla="*/ 317653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30579 w 12192002"/>
              <a:gd name="connsiteY178" fmla="*/ 167496 h 2108506"/>
              <a:gd name="connsiteX179" fmla="*/ 4376488 w 12192002"/>
              <a:gd name="connsiteY179" fmla="*/ 154373 h 2108506"/>
              <a:gd name="connsiteX180" fmla="*/ 4442156 w 12192002"/>
              <a:gd name="connsiteY180" fmla="*/ 153027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23282 w 12192002"/>
              <a:gd name="connsiteY27" fmla="*/ 212688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96110 w 12192002"/>
              <a:gd name="connsiteY125" fmla="*/ 343243 h 2108506"/>
              <a:gd name="connsiteX126" fmla="*/ 1608669 w 12192002"/>
              <a:gd name="connsiteY126" fmla="*/ 317653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30579 w 12192002"/>
              <a:gd name="connsiteY178" fmla="*/ 167496 h 2108506"/>
              <a:gd name="connsiteX179" fmla="*/ 4376488 w 12192002"/>
              <a:gd name="connsiteY179" fmla="*/ 154373 h 2108506"/>
              <a:gd name="connsiteX180" fmla="*/ 4469384 w 12192002"/>
              <a:gd name="connsiteY180" fmla="*/ 162895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23282 w 12192002"/>
              <a:gd name="connsiteY27" fmla="*/ 212688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96110 w 12192002"/>
              <a:gd name="connsiteY125" fmla="*/ 343243 h 2108506"/>
              <a:gd name="connsiteX126" fmla="*/ 1608669 w 12192002"/>
              <a:gd name="connsiteY126" fmla="*/ 317653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30579 w 12192002"/>
              <a:gd name="connsiteY178" fmla="*/ 167496 h 2108506"/>
              <a:gd name="connsiteX179" fmla="*/ 4426405 w 12192002"/>
              <a:gd name="connsiteY179" fmla="*/ 164242 h 2108506"/>
              <a:gd name="connsiteX180" fmla="*/ 4469384 w 12192002"/>
              <a:gd name="connsiteY180" fmla="*/ 162895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23282 w 12192002"/>
              <a:gd name="connsiteY27" fmla="*/ 212688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96110 w 12192002"/>
              <a:gd name="connsiteY125" fmla="*/ 343243 h 2108506"/>
              <a:gd name="connsiteX126" fmla="*/ 1608669 w 12192002"/>
              <a:gd name="connsiteY126" fmla="*/ 317653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62345 w 12192002"/>
              <a:gd name="connsiteY178" fmla="*/ 172430 h 2108506"/>
              <a:gd name="connsiteX179" fmla="*/ 4426405 w 12192002"/>
              <a:gd name="connsiteY179" fmla="*/ 164242 h 2108506"/>
              <a:gd name="connsiteX180" fmla="*/ 4469384 w 12192002"/>
              <a:gd name="connsiteY180" fmla="*/ 162895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23282 w 12192002"/>
              <a:gd name="connsiteY27" fmla="*/ 212688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96110 w 12192002"/>
              <a:gd name="connsiteY125" fmla="*/ 343243 h 2108506"/>
              <a:gd name="connsiteX126" fmla="*/ 1590517 w 12192002"/>
              <a:gd name="connsiteY126" fmla="*/ 322587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62345 w 12192002"/>
              <a:gd name="connsiteY178" fmla="*/ 172430 h 2108506"/>
              <a:gd name="connsiteX179" fmla="*/ 4426405 w 12192002"/>
              <a:gd name="connsiteY179" fmla="*/ 164242 h 2108506"/>
              <a:gd name="connsiteX180" fmla="*/ 4469384 w 12192002"/>
              <a:gd name="connsiteY180" fmla="*/ 162895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23282 w 12192002"/>
              <a:gd name="connsiteY27" fmla="*/ 212688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46192 w 12192002"/>
              <a:gd name="connsiteY125" fmla="*/ 362981 h 2108506"/>
              <a:gd name="connsiteX126" fmla="*/ 1590517 w 12192002"/>
              <a:gd name="connsiteY126" fmla="*/ 322587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62345 w 12192002"/>
              <a:gd name="connsiteY178" fmla="*/ 172430 h 2108506"/>
              <a:gd name="connsiteX179" fmla="*/ 4426405 w 12192002"/>
              <a:gd name="connsiteY179" fmla="*/ 164242 h 2108506"/>
              <a:gd name="connsiteX180" fmla="*/ 4469384 w 12192002"/>
              <a:gd name="connsiteY180" fmla="*/ 162895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23282 w 12192002"/>
              <a:gd name="connsiteY27" fmla="*/ 212688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46192 w 12192002"/>
              <a:gd name="connsiteY125" fmla="*/ 362981 h 2108506"/>
              <a:gd name="connsiteX126" fmla="*/ 1536061 w 12192002"/>
              <a:gd name="connsiteY126" fmla="*/ 337391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62345 w 12192002"/>
              <a:gd name="connsiteY178" fmla="*/ 172430 h 2108506"/>
              <a:gd name="connsiteX179" fmla="*/ 4426405 w 12192002"/>
              <a:gd name="connsiteY179" fmla="*/ 164242 h 2108506"/>
              <a:gd name="connsiteX180" fmla="*/ 4469384 w 12192002"/>
              <a:gd name="connsiteY180" fmla="*/ 162895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23282 w 12192002"/>
              <a:gd name="connsiteY27" fmla="*/ 212688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46192 w 12192002"/>
              <a:gd name="connsiteY125" fmla="*/ 348177 h 2108506"/>
              <a:gd name="connsiteX126" fmla="*/ 1536061 w 12192002"/>
              <a:gd name="connsiteY126" fmla="*/ 337391 h 2108506"/>
              <a:gd name="connsiteX127" fmla="*/ 1675071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62345 w 12192002"/>
              <a:gd name="connsiteY178" fmla="*/ 172430 h 2108506"/>
              <a:gd name="connsiteX179" fmla="*/ 4426405 w 12192002"/>
              <a:gd name="connsiteY179" fmla="*/ 164242 h 2108506"/>
              <a:gd name="connsiteX180" fmla="*/ 4469384 w 12192002"/>
              <a:gd name="connsiteY180" fmla="*/ 162895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23282 w 12192002"/>
              <a:gd name="connsiteY27" fmla="*/ 212688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46192 w 12192002"/>
              <a:gd name="connsiteY125" fmla="*/ 348177 h 2108506"/>
              <a:gd name="connsiteX126" fmla="*/ 1536061 w 12192002"/>
              <a:gd name="connsiteY126" fmla="*/ 337391 h 2108506"/>
              <a:gd name="connsiteX127" fmla="*/ 1638767 w 12192002"/>
              <a:gd name="connsiteY127" fmla="*/ 310756 h 2108506"/>
              <a:gd name="connsiteX128" fmla="*/ 1738204 w 12192002"/>
              <a:gd name="connsiteY128" fmla="*/ 294407 h 2108506"/>
              <a:gd name="connsiteX129" fmla="*/ 1786655 w 12192002"/>
              <a:gd name="connsiteY129" fmla="*/ 289356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62345 w 12192002"/>
              <a:gd name="connsiteY178" fmla="*/ 172430 h 2108506"/>
              <a:gd name="connsiteX179" fmla="*/ 4426405 w 12192002"/>
              <a:gd name="connsiteY179" fmla="*/ 164242 h 2108506"/>
              <a:gd name="connsiteX180" fmla="*/ 4469384 w 12192002"/>
              <a:gd name="connsiteY180" fmla="*/ 162895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  <a:gd name="connsiteX0" fmla="*/ 5608808 w 12192002"/>
              <a:gd name="connsiteY0" fmla="*/ 5718 h 2108506"/>
              <a:gd name="connsiteX1" fmla="*/ 5690848 w 12192002"/>
              <a:gd name="connsiteY1" fmla="*/ 21545 h 2108506"/>
              <a:gd name="connsiteX2" fmla="*/ 5911996 w 12192002"/>
              <a:gd name="connsiteY2" fmla="*/ 22433 h 2108506"/>
              <a:gd name="connsiteX3" fmla="*/ 5982862 w 12192002"/>
              <a:gd name="connsiteY3" fmla="*/ 31011 h 2108506"/>
              <a:gd name="connsiteX4" fmla="*/ 6023130 w 12192002"/>
              <a:gd name="connsiteY4" fmla="*/ 40722 h 2108506"/>
              <a:gd name="connsiteX5" fmla="*/ 6071327 w 12192002"/>
              <a:gd name="connsiteY5" fmla="*/ 32373 h 2108506"/>
              <a:gd name="connsiteX6" fmla="*/ 6105613 w 12192002"/>
              <a:gd name="connsiteY6" fmla="*/ 21650 h 2108506"/>
              <a:gd name="connsiteX7" fmla="*/ 6177749 w 12192002"/>
              <a:gd name="connsiteY7" fmla="*/ 27308 h 2108506"/>
              <a:gd name="connsiteX8" fmla="*/ 6317559 w 12192002"/>
              <a:gd name="connsiteY8" fmla="*/ 29395 h 2108506"/>
              <a:gd name="connsiteX9" fmla="*/ 6549454 w 12192002"/>
              <a:gd name="connsiteY9" fmla="*/ 61392 h 2108506"/>
              <a:gd name="connsiteX10" fmla="*/ 6708221 w 12192002"/>
              <a:gd name="connsiteY10" fmla="*/ 90168 h 2108506"/>
              <a:gd name="connsiteX11" fmla="*/ 6904145 w 12192002"/>
              <a:gd name="connsiteY11" fmla="*/ 118123 h 2108506"/>
              <a:gd name="connsiteX12" fmla="*/ 7018495 w 12192002"/>
              <a:gd name="connsiteY12" fmla="*/ 147629 h 2108506"/>
              <a:gd name="connsiteX13" fmla="*/ 7096987 w 12192002"/>
              <a:gd name="connsiteY13" fmla="*/ 147255 h 2108506"/>
              <a:gd name="connsiteX14" fmla="*/ 7170807 w 12192002"/>
              <a:gd name="connsiteY14" fmla="*/ 159483 h 2108506"/>
              <a:gd name="connsiteX15" fmla="*/ 7197003 w 12192002"/>
              <a:gd name="connsiteY15" fmla="*/ 164131 h 2108506"/>
              <a:gd name="connsiteX16" fmla="*/ 7201101 w 12192002"/>
              <a:gd name="connsiteY16" fmla="*/ 169489 h 2108506"/>
              <a:gd name="connsiteX17" fmla="*/ 7218559 w 12192002"/>
              <a:gd name="connsiteY17" fmla="*/ 174039 h 2108506"/>
              <a:gd name="connsiteX18" fmla="*/ 7310852 w 12192002"/>
              <a:gd name="connsiteY18" fmla="*/ 199288 h 2108506"/>
              <a:gd name="connsiteX19" fmla="*/ 7312179 w 12192002"/>
              <a:gd name="connsiteY19" fmla="*/ 197846 h 2108506"/>
              <a:gd name="connsiteX20" fmla="*/ 7405390 w 12192002"/>
              <a:gd name="connsiteY20" fmla="*/ 188251 h 2108506"/>
              <a:gd name="connsiteX21" fmla="*/ 7495794 w 12192002"/>
              <a:gd name="connsiteY21" fmla="*/ 180146 h 2108506"/>
              <a:gd name="connsiteX22" fmla="*/ 7507039 w 12192002"/>
              <a:gd name="connsiteY22" fmla="*/ 182098 h 2108506"/>
              <a:gd name="connsiteX23" fmla="*/ 7507411 w 12192002"/>
              <a:gd name="connsiteY23" fmla="*/ 181771 h 2108506"/>
              <a:gd name="connsiteX24" fmla="*/ 7519570 w 12192002"/>
              <a:gd name="connsiteY24" fmla="*/ 183106 h 2108506"/>
              <a:gd name="connsiteX25" fmla="*/ 7527542 w 12192002"/>
              <a:gd name="connsiteY25" fmla="*/ 185659 h 2108506"/>
              <a:gd name="connsiteX26" fmla="*/ 7614346 w 12192002"/>
              <a:gd name="connsiteY26" fmla="*/ 191487 h 2108506"/>
              <a:gd name="connsiteX27" fmla="*/ 7723282 w 12192002"/>
              <a:gd name="connsiteY27" fmla="*/ 212688 h 2108506"/>
              <a:gd name="connsiteX28" fmla="*/ 7905407 w 12192002"/>
              <a:gd name="connsiteY28" fmla="*/ 213731 h 2108506"/>
              <a:gd name="connsiteX29" fmla="*/ 8090271 w 12192002"/>
              <a:gd name="connsiteY29" fmla="*/ 255704 h 2108506"/>
              <a:gd name="connsiteX30" fmla="*/ 8245834 w 12192002"/>
              <a:gd name="connsiteY30" fmla="*/ 301865 h 2108506"/>
              <a:gd name="connsiteX31" fmla="*/ 8252033 w 12192002"/>
              <a:gd name="connsiteY31" fmla="*/ 314857 h 2108506"/>
              <a:gd name="connsiteX32" fmla="*/ 8263376 w 12192002"/>
              <a:gd name="connsiteY32" fmla="*/ 324700 h 2108506"/>
              <a:gd name="connsiteX33" fmla="*/ 8266075 w 12192002"/>
              <a:gd name="connsiteY33" fmla="*/ 324470 h 2108506"/>
              <a:gd name="connsiteX34" fmla="*/ 8283149 w 12192002"/>
              <a:gd name="connsiteY34" fmla="*/ 331645 h 2108506"/>
              <a:gd name="connsiteX35" fmla="*/ 8284276 w 12192002"/>
              <a:gd name="connsiteY35" fmla="*/ 336088 h 2108506"/>
              <a:gd name="connsiteX36" fmla="*/ 8295173 w 12192002"/>
              <a:gd name="connsiteY36" fmla="*/ 341911 h 2108506"/>
              <a:gd name="connsiteX37" fmla="*/ 8314432 w 12192002"/>
              <a:gd name="connsiteY37" fmla="*/ 355806 h 2108506"/>
              <a:gd name="connsiteX38" fmla="*/ 8320104 w 12192002"/>
              <a:gd name="connsiteY38" fmla="*/ 356132 h 2108506"/>
              <a:gd name="connsiteX39" fmla="*/ 8352372 w 12192002"/>
              <a:gd name="connsiteY39" fmla="*/ 373550 h 2108506"/>
              <a:gd name="connsiteX40" fmla="*/ 8353799 w 12192002"/>
              <a:gd name="connsiteY40" fmla="*/ 372710 h 2108506"/>
              <a:gd name="connsiteX41" fmla="*/ 8367182 w 12192002"/>
              <a:gd name="connsiteY41" fmla="*/ 372904 h 2108506"/>
              <a:gd name="connsiteX42" fmla="*/ 8490249 w 12192002"/>
              <a:gd name="connsiteY42" fmla="*/ 386946 h 2108506"/>
              <a:gd name="connsiteX43" fmla="*/ 8497594 w 12192002"/>
              <a:gd name="connsiteY43" fmla="*/ 389996 h 2108506"/>
              <a:gd name="connsiteX44" fmla="*/ 8497968 w 12192002"/>
              <a:gd name="connsiteY44" fmla="*/ 389817 h 2108506"/>
              <a:gd name="connsiteX45" fmla="*/ 8506167 w 12192002"/>
              <a:gd name="connsiteY45" fmla="*/ 392555 h 2108506"/>
              <a:gd name="connsiteX46" fmla="*/ 8510983 w 12192002"/>
              <a:gd name="connsiteY46" fmla="*/ 395556 h 2108506"/>
              <a:gd name="connsiteX47" fmla="*/ 8525230 w 12192002"/>
              <a:gd name="connsiteY47" fmla="*/ 401471 h 2108506"/>
              <a:gd name="connsiteX48" fmla="*/ 8596071 w 12192002"/>
              <a:gd name="connsiteY48" fmla="*/ 386629 h 2108506"/>
              <a:gd name="connsiteX49" fmla="*/ 8707847 w 12192002"/>
              <a:gd name="connsiteY49" fmla="*/ 395201 h 2108506"/>
              <a:gd name="connsiteX50" fmla="*/ 8752444 w 12192002"/>
              <a:gd name="connsiteY50" fmla="*/ 397302 h 2108506"/>
              <a:gd name="connsiteX51" fmla="*/ 8928988 w 12192002"/>
              <a:gd name="connsiteY51" fmla="*/ 416534 h 2108506"/>
              <a:gd name="connsiteX52" fmla="*/ 8963048 w 12192002"/>
              <a:gd name="connsiteY52" fmla="*/ 413346 h 2108506"/>
              <a:gd name="connsiteX53" fmla="*/ 8968011 w 12192002"/>
              <a:gd name="connsiteY53" fmla="*/ 411121 h 2108506"/>
              <a:gd name="connsiteX54" fmla="*/ 8974337 w 12192002"/>
              <a:gd name="connsiteY54" fmla="*/ 410421 h 2108506"/>
              <a:gd name="connsiteX55" fmla="*/ 8990394 w 12192002"/>
              <a:gd name="connsiteY55" fmla="*/ 413647 h 2108506"/>
              <a:gd name="connsiteX56" fmla="*/ 8996232 w 12192002"/>
              <a:gd name="connsiteY56" fmla="*/ 415708 h 2108506"/>
              <a:gd name="connsiteX57" fmla="*/ 9005201 w 12192002"/>
              <a:gd name="connsiteY57" fmla="*/ 416919 h 2108506"/>
              <a:gd name="connsiteX58" fmla="*/ 9005486 w 12192002"/>
              <a:gd name="connsiteY58" fmla="*/ 416679 h 2108506"/>
              <a:gd name="connsiteX59" fmla="*/ 9053453 w 12192002"/>
              <a:gd name="connsiteY59" fmla="*/ 419964 h 2108506"/>
              <a:gd name="connsiteX60" fmla="*/ 9113812 w 12192002"/>
              <a:gd name="connsiteY60" fmla="*/ 411650 h 2108506"/>
              <a:gd name="connsiteX61" fmla="*/ 9137318 w 12192002"/>
              <a:gd name="connsiteY61" fmla="*/ 410284 h 2108506"/>
              <a:gd name="connsiteX62" fmla="*/ 9150210 w 12192002"/>
              <a:gd name="connsiteY62" fmla="*/ 408115 h 2108506"/>
              <a:gd name="connsiteX63" fmla="*/ 9151232 w 12192002"/>
              <a:gd name="connsiteY63" fmla="*/ 407050 h 2108506"/>
              <a:gd name="connsiteX64" fmla="*/ 9189246 w 12192002"/>
              <a:gd name="connsiteY64" fmla="*/ 418252 h 2108506"/>
              <a:gd name="connsiteX65" fmla="*/ 9194810 w 12192002"/>
              <a:gd name="connsiteY65" fmla="*/ 427491 h 2108506"/>
              <a:gd name="connsiteX66" fmla="*/ 9231370 w 12192002"/>
              <a:gd name="connsiteY66" fmla="*/ 437570 h 2108506"/>
              <a:gd name="connsiteX67" fmla="*/ 9343052 w 12192002"/>
              <a:gd name="connsiteY67" fmla="*/ 489475 h 2108506"/>
              <a:gd name="connsiteX68" fmla="*/ 9584507 w 12192002"/>
              <a:gd name="connsiteY68" fmla="*/ 535177 h 2108506"/>
              <a:gd name="connsiteX69" fmla="*/ 9728309 w 12192002"/>
              <a:gd name="connsiteY69" fmla="*/ 546597 h 2108506"/>
              <a:gd name="connsiteX70" fmla="*/ 9847792 w 12192002"/>
              <a:gd name="connsiteY70" fmla="*/ 566804 h 2108506"/>
              <a:gd name="connsiteX71" fmla="*/ 9960019 w 12192002"/>
              <a:gd name="connsiteY71" fmla="*/ 573572 h 2108506"/>
              <a:gd name="connsiteX72" fmla="*/ 10039240 w 12192002"/>
              <a:gd name="connsiteY72" fmla="*/ 589087 h 2108506"/>
              <a:gd name="connsiteX73" fmla="*/ 10082169 w 12192002"/>
              <a:gd name="connsiteY73" fmla="*/ 587423 h 2108506"/>
              <a:gd name="connsiteX74" fmla="*/ 10126500 w 12192002"/>
              <a:gd name="connsiteY74" fmla="*/ 589518 h 2108506"/>
              <a:gd name="connsiteX75" fmla="*/ 10261101 w 12192002"/>
              <a:gd name="connsiteY75" fmla="*/ 601033 h 2108506"/>
              <a:gd name="connsiteX76" fmla="*/ 10336855 w 12192002"/>
              <a:gd name="connsiteY76" fmla="*/ 610784 h 2108506"/>
              <a:gd name="connsiteX77" fmla="*/ 10383868 w 12192002"/>
              <a:gd name="connsiteY77" fmla="*/ 611395 h 2108506"/>
              <a:gd name="connsiteX78" fmla="*/ 10445984 w 12192002"/>
              <a:gd name="connsiteY78" fmla="*/ 615242 h 2108506"/>
              <a:gd name="connsiteX79" fmla="*/ 10519280 w 12192002"/>
              <a:gd name="connsiteY79" fmla="*/ 617300 h 2108506"/>
              <a:gd name="connsiteX80" fmla="*/ 10644619 w 12192002"/>
              <a:gd name="connsiteY80" fmla="*/ 637546 h 2108506"/>
              <a:gd name="connsiteX81" fmla="*/ 10857724 w 12192002"/>
              <a:gd name="connsiteY81" fmla="*/ 698664 h 2108506"/>
              <a:gd name="connsiteX82" fmla="*/ 10951063 w 12192002"/>
              <a:gd name="connsiteY82" fmla="*/ 711747 h 2108506"/>
              <a:gd name="connsiteX83" fmla="*/ 11030956 w 12192002"/>
              <a:gd name="connsiteY83" fmla="*/ 706991 h 2108506"/>
              <a:gd name="connsiteX84" fmla="*/ 11085938 w 12192002"/>
              <a:gd name="connsiteY84" fmla="*/ 709872 h 2108506"/>
              <a:gd name="connsiteX85" fmla="*/ 11143411 w 12192002"/>
              <a:gd name="connsiteY85" fmla="*/ 719121 h 2108506"/>
              <a:gd name="connsiteX86" fmla="*/ 11195087 w 12192002"/>
              <a:gd name="connsiteY86" fmla="*/ 718474 h 2108506"/>
              <a:gd name="connsiteX87" fmla="*/ 11273972 w 12192002"/>
              <a:gd name="connsiteY87" fmla="*/ 739493 h 2108506"/>
              <a:gd name="connsiteX88" fmla="*/ 11369715 w 12192002"/>
              <a:gd name="connsiteY88" fmla="*/ 799161 h 2108506"/>
              <a:gd name="connsiteX89" fmla="*/ 11462695 w 12192002"/>
              <a:gd name="connsiteY89" fmla="*/ 860634 h 2108506"/>
              <a:gd name="connsiteX90" fmla="*/ 11516473 w 12192002"/>
              <a:gd name="connsiteY90" fmla="*/ 914186 h 2108506"/>
              <a:gd name="connsiteX91" fmla="*/ 11630749 w 12192002"/>
              <a:gd name="connsiteY91" fmla="*/ 976075 h 2108506"/>
              <a:gd name="connsiteX92" fmla="*/ 11712382 w 12192002"/>
              <a:gd name="connsiteY92" fmla="*/ 1033844 h 2108506"/>
              <a:gd name="connsiteX93" fmla="*/ 11876461 w 12192002"/>
              <a:gd name="connsiteY93" fmla="*/ 1065164 h 2108506"/>
              <a:gd name="connsiteX94" fmla="*/ 11931502 w 12192002"/>
              <a:gd name="connsiteY94" fmla="*/ 1077544 h 2108506"/>
              <a:gd name="connsiteX95" fmla="*/ 12052936 w 12192002"/>
              <a:gd name="connsiteY95" fmla="*/ 1062062 h 2108506"/>
              <a:gd name="connsiteX96" fmla="*/ 12140863 w 12192002"/>
              <a:gd name="connsiteY96" fmla="*/ 1021016 h 2108506"/>
              <a:gd name="connsiteX97" fmla="*/ 12192002 w 12192002"/>
              <a:gd name="connsiteY97" fmla="*/ 1001818 h 2108506"/>
              <a:gd name="connsiteX98" fmla="*/ 12192002 w 12192002"/>
              <a:gd name="connsiteY98" fmla="*/ 1941529 h 2108506"/>
              <a:gd name="connsiteX99" fmla="*/ 12192000 w 12192002"/>
              <a:gd name="connsiteY99" fmla="*/ 1941529 h 2108506"/>
              <a:gd name="connsiteX100" fmla="*/ 12192000 w 12192002"/>
              <a:gd name="connsiteY100" fmla="*/ 2108506 h 2108506"/>
              <a:gd name="connsiteX101" fmla="*/ 0 w 12192002"/>
              <a:gd name="connsiteY101" fmla="*/ 2108506 h 2108506"/>
              <a:gd name="connsiteX102" fmla="*/ 0 w 12192002"/>
              <a:gd name="connsiteY102" fmla="*/ 1334307 h 2108506"/>
              <a:gd name="connsiteX103" fmla="*/ 2 w 12192002"/>
              <a:gd name="connsiteY103" fmla="*/ 1334307 h 2108506"/>
              <a:gd name="connsiteX104" fmla="*/ 2 w 12192002"/>
              <a:gd name="connsiteY104" fmla="*/ 577997 h 2108506"/>
              <a:gd name="connsiteX105" fmla="*/ 15526 w 12192002"/>
              <a:gd name="connsiteY105" fmla="*/ 572528 h 2108506"/>
              <a:gd name="connsiteX106" fmla="*/ 118381 w 12192002"/>
              <a:gd name="connsiteY106" fmla="*/ 569672 h 2108506"/>
              <a:gd name="connsiteX107" fmla="*/ 292435 w 12192002"/>
              <a:gd name="connsiteY107" fmla="*/ 517867 h 2108506"/>
              <a:gd name="connsiteX108" fmla="*/ 404015 w 12192002"/>
              <a:gd name="connsiteY108" fmla="*/ 497171 h 2108506"/>
              <a:gd name="connsiteX109" fmla="*/ 445099 w 12192002"/>
              <a:gd name="connsiteY109" fmla="*/ 491348 h 2108506"/>
              <a:gd name="connsiteX110" fmla="*/ 571717 w 12192002"/>
              <a:gd name="connsiteY110" fmla="*/ 453318 h 2108506"/>
              <a:gd name="connsiteX111" fmla="*/ 578535 w 12192002"/>
              <a:gd name="connsiteY111" fmla="*/ 453507 h 2108506"/>
              <a:gd name="connsiteX112" fmla="*/ 596792 w 12192002"/>
              <a:gd name="connsiteY112" fmla="*/ 450855 h 2108506"/>
              <a:gd name="connsiteX113" fmla="*/ 708875 w 12192002"/>
              <a:gd name="connsiteY113" fmla="*/ 407997 h 2108506"/>
              <a:gd name="connsiteX114" fmla="*/ 719742 w 12192002"/>
              <a:gd name="connsiteY114" fmla="*/ 402320 h 2108506"/>
              <a:gd name="connsiteX115" fmla="*/ 720047 w 12192002"/>
              <a:gd name="connsiteY115" fmla="*/ 401058 h 2108506"/>
              <a:gd name="connsiteX116" fmla="*/ 763053 w 12192002"/>
              <a:gd name="connsiteY116" fmla="*/ 400287 h 2108506"/>
              <a:gd name="connsiteX117" fmla="*/ 767901 w 12192002"/>
              <a:gd name="connsiteY117" fmla="*/ 398066 h 2108506"/>
              <a:gd name="connsiteX118" fmla="*/ 797041 w 12192002"/>
              <a:gd name="connsiteY118" fmla="*/ 400273 h 2108506"/>
              <a:gd name="connsiteX119" fmla="*/ 811506 w 12192002"/>
              <a:gd name="connsiteY119" fmla="*/ 399968 h 2108506"/>
              <a:gd name="connsiteX120" fmla="*/ 816809 w 12192002"/>
              <a:gd name="connsiteY120" fmla="*/ 402862 h 2108506"/>
              <a:gd name="connsiteX121" fmla="*/ 837540 w 12192002"/>
              <a:gd name="connsiteY121" fmla="*/ 400898 h 2108506"/>
              <a:gd name="connsiteX122" fmla="*/ 858269 w 12192002"/>
              <a:gd name="connsiteY122" fmla="*/ 402111 h 2108506"/>
              <a:gd name="connsiteX123" fmla="*/ 948732 w 12192002"/>
              <a:gd name="connsiteY123" fmla="*/ 390273 h 2108506"/>
              <a:gd name="connsiteX124" fmla="*/ 1149979 w 12192002"/>
              <a:gd name="connsiteY124" fmla="*/ 392678 h 2108506"/>
              <a:gd name="connsiteX125" fmla="*/ 1446192 w 12192002"/>
              <a:gd name="connsiteY125" fmla="*/ 348177 h 2108506"/>
              <a:gd name="connsiteX126" fmla="*/ 1536061 w 12192002"/>
              <a:gd name="connsiteY126" fmla="*/ 337391 h 2108506"/>
              <a:gd name="connsiteX127" fmla="*/ 1638767 w 12192002"/>
              <a:gd name="connsiteY127" fmla="*/ 310756 h 2108506"/>
              <a:gd name="connsiteX128" fmla="*/ 1738204 w 12192002"/>
              <a:gd name="connsiteY128" fmla="*/ 294407 h 2108506"/>
              <a:gd name="connsiteX129" fmla="*/ 1804807 w 12192002"/>
              <a:gd name="connsiteY129" fmla="*/ 309094 h 2108506"/>
              <a:gd name="connsiteX130" fmla="*/ 1873080 w 12192002"/>
              <a:gd name="connsiteY130" fmla="*/ 316978 h 2108506"/>
              <a:gd name="connsiteX131" fmla="*/ 1921650 w 12192002"/>
              <a:gd name="connsiteY131" fmla="*/ 318573 h 2108506"/>
              <a:gd name="connsiteX132" fmla="*/ 1928172 w 12192002"/>
              <a:gd name="connsiteY132" fmla="*/ 313742 h 2108506"/>
              <a:gd name="connsiteX133" fmla="*/ 1997356 w 12192002"/>
              <a:gd name="connsiteY133" fmla="*/ 335687 h 2108506"/>
              <a:gd name="connsiteX134" fmla="*/ 2094665 w 12192002"/>
              <a:gd name="connsiteY134" fmla="*/ 327667 h 2108506"/>
              <a:gd name="connsiteX135" fmla="*/ 2208578 w 12192002"/>
              <a:gd name="connsiteY135" fmla="*/ 310956 h 2108506"/>
              <a:gd name="connsiteX136" fmla="*/ 2315112 w 12192002"/>
              <a:gd name="connsiteY136" fmla="*/ 305723 h 2108506"/>
              <a:gd name="connsiteX137" fmla="*/ 2443255 w 12192002"/>
              <a:gd name="connsiteY137" fmla="*/ 314190 h 2108506"/>
              <a:gd name="connsiteX138" fmla="*/ 2568028 w 12192002"/>
              <a:gd name="connsiteY138" fmla="*/ 328091 h 2108506"/>
              <a:gd name="connsiteX139" fmla="*/ 2646527 w 12192002"/>
              <a:gd name="connsiteY139" fmla="*/ 301850 h 2108506"/>
              <a:gd name="connsiteX140" fmla="*/ 2781569 w 12192002"/>
              <a:gd name="connsiteY140" fmla="*/ 312386 h 2108506"/>
              <a:gd name="connsiteX141" fmla="*/ 3030291 w 12192002"/>
              <a:gd name="connsiteY141" fmla="*/ 334207 h 2108506"/>
              <a:gd name="connsiteX142" fmla="*/ 3142556 w 12192002"/>
              <a:gd name="connsiteY142" fmla="*/ 336850 h 2108506"/>
              <a:gd name="connsiteX143" fmla="*/ 3262356 w 12192002"/>
              <a:gd name="connsiteY143" fmla="*/ 344625 h 2108506"/>
              <a:gd name="connsiteX144" fmla="*/ 3341698 w 12192002"/>
              <a:gd name="connsiteY144" fmla="*/ 350502 h 2108506"/>
              <a:gd name="connsiteX145" fmla="*/ 3344026 w 12192002"/>
              <a:gd name="connsiteY145" fmla="*/ 349527 h 2108506"/>
              <a:gd name="connsiteX146" fmla="*/ 3363888 w 12192002"/>
              <a:gd name="connsiteY146" fmla="*/ 351209 h 2108506"/>
              <a:gd name="connsiteX147" fmla="*/ 3400728 w 12192002"/>
              <a:gd name="connsiteY147" fmla="*/ 368161 h 2108506"/>
              <a:gd name="connsiteX148" fmla="*/ 3473223 w 12192002"/>
              <a:gd name="connsiteY148" fmla="*/ 356113 h 2108506"/>
              <a:gd name="connsiteX149" fmla="*/ 3536135 w 12192002"/>
              <a:gd name="connsiteY149" fmla="*/ 352452 h 2108506"/>
              <a:gd name="connsiteX150" fmla="*/ 3585978 w 12192002"/>
              <a:gd name="connsiteY150" fmla="*/ 342753 h 2108506"/>
              <a:gd name="connsiteX151" fmla="*/ 3594501 w 12192002"/>
              <a:gd name="connsiteY151" fmla="*/ 343443 h 2108506"/>
              <a:gd name="connsiteX152" fmla="*/ 3594736 w 12192002"/>
              <a:gd name="connsiteY152" fmla="*/ 343174 h 2108506"/>
              <a:gd name="connsiteX153" fmla="*/ 3603855 w 12192002"/>
              <a:gd name="connsiteY153" fmla="*/ 343338 h 2108506"/>
              <a:gd name="connsiteX154" fmla="*/ 3610035 w 12192002"/>
              <a:gd name="connsiteY154" fmla="*/ 344700 h 2108506"/>
              <a:gd name="connsiteX155" fmla="*/ 3682513 w 12192002"/>
              <a:gd name="connsiteY155" fmla="*/ 312429 h 2108506"/>
              <a:gd name="connsiteX156" fmla="*/ 3789760 w 12192002"/>
              <a:gd name="connsiteY156" fmla="*/ 288506 h 2108506"/>
              <a:gd name="connsiteX157" fmla="*/ 3897275 w 12192002"/>
              <a:gd name="connsiteY157" fmla="*/ 268268 h 2108506"/>
              <a:gd name="connsiteX158" fmla="*/ 3936846 w 12192002"/>
              <a:gd name="connsiteY158" fmla="*/ 262613 h 2108506"/>
              <a:gd name="connsiteX159" fmla="*/ 4004538 w 12192002"/>
              <a:gd name="connsiteY159" fmla="*/ 245156 h 2108506"/>
              <a:gd name="connsiteX160" fmla="*/ 4033778 w 12192002"/>
              <a:gd name="connsiteY160" fmla="*/ 232588 h 2108506"/>
              <a:gd name="connsiteX161" fmla="*/ 4035363 w 12192002"/>
              <a:gd name="connsiteY161" fmla="*/ 232823 h 2108506"/>
              <a:gd name="connsiteX162" fmla="*/ 4036996 w 12192002"/>
              <a:gd name="connsiteY162" fmla="*/ 229156 h 2108506"/>
              <a:gd name="connsiteX163" fmla="*/ 4042364 w 12192002"/>
              <a:gd name="connsiteY163" fmla="*/ 226722 h 2108506"/>
              <a:gd name="connsiteX164" fmla="*/ 4058954 w 12192002"/>
              <a:gd name="connsiteY164" fmla="*/ 225101 h 2108506"/>
              <a:gd name="connsiteX165" fmla="*/ 4065510 w 12192002"/>
              <a:gd name="connsiteY165" fmla="*/ 225319 h 2108506"/>
              <a:gd name="connsiteX166" fmla="*/ 4074427 w 12192002"/>
              <a:gd name="connsiteY166" fmla="*/ 223875 h 2108506"/>
              <a:gd name="connsiteX167" fmla="*/ 4074546 w 12192002"/>
              <a:gd name="connsiteY167" fmla="*/ 223576 h 2108506"/>
              <a:gd name="connsiteX168" fmla="*/ 4083097 w 12192002"/>
              <a:gd name="connsiteY168" fmla="*/ 222741 h 2108506"/>
              <a:gd name="connsiteX169" fmla="*/ 4142745 w 12192002"/>
              <a:gd name="connsiteY169" fmla="*/ 196208 h 2108506"/>
              <a:gd name="connsiteX170" fmla="*/ 4191248 w 12192002"/>
              <a:gd name="connsiteY170" fmla="*/ 180343 h 2108506"/>
              <a:gd name="connsiteX171" fmla="*/ 4201744 w 12192002"/>
              <a:gd name="connsiteY171" fmla="*/ 174709 h 2108506"/>
              <a:gd name="connsiteX172" fmla="*/ 4202048 w 12192002"/>
              <a:gd name="connsiteY172" fmla="*/ 173450 h 2108506"/>
              <a:gd name="connsiteX173" fmla="*/ 4248116 w 12192002"/>
              <a:gd name="connsiteY173" fmla="*/ 170655 h 2108506"/>
              <a:gd name="connsiteX174" fmla="*/ 4276141 w 12192002"/>
              <a:gd name="connsiteY174" fmla="*/ 172979 h 2108506"/>
              <a:gd name="connsiteX175" fmla="*/ 4290062 w 12192002"/>
              <a:gd name="connsiteY175" fmla="*/ 172733 h 2108506"/>
              <a:gd name="connsiteX176" fmla="*/ 4295143 w 12192002"/>
              <a:gd name="connsiteY176" fmla="*/ 175650 h 2108506"/>
              <a:gd name="connsiteX177" fmla="*/ 4315108 w 12192002"/>
              <a:gd name="connsiteY177" fmla="*/ 173771 h 2108506"/>
              <a:gd name="connsiteX178" fmla="*/ 4362345 w 12192002"/>
              <a:gd name="connsiteY178" fmla="*/ 172430 h 2108506"/>
              <a:gd name="connsiteX179" fmla="*/ 4426405 w 12192002"/>
              <a:gd name="connsiteY179" fmla="*/ 164242 h 2108506"/>
              <a:gd name="connsiteX180" fmla="*/ 4469384 w 12192002"/>
              <a:gd name="connsiteY180" fmla="*/ 162895 h 2108506"/>
              <a:gd name="connsiteX181" fmla="*/ 4524889 w 12192002"/>
              <a:gd name="connsiteY181" fmla="*/ 162114 h 2108506"/>
              <a:gd name="connsiteX182" fmla="*/ 4715526 w 12192002"/>
              <a:gd name="connsiteY182" fmla="*/ 157146 h 2108506"/>
              <a:gd name="connsiteX183" fmla="*/ 4762447 w 12192002"/>
              <a:gd name="connsiteY183" fmla="*/ 148658 h 2108506"/>
              <a:gd name="connsiteX184" fmla="*/ 4840439 w 12192002"/>
              <a:gd name="connsiteY184" fmla="*/ 120890 h 2108506"/>
              <a:gd name="connsiteX185" fmla="*/ 5011513 w 12192002"/>
              <a:gd name="connsiteY185" fmla="*/ 96873 h 2108506"/>
              <a:gd name="connsiteX186" fmla="*/ 5065790 w 12192002"/>
              <a:gd name="connsiteY186" fmla="*/ 80492 h 2108506"/>
              <a:gd name="connsiteX187" fmla="*/ 5121659 w 12192002"/>
              <a:gd name="connsiteY187" fmla="*/ 87063 h 2108506"/>
              <a:gd name="connsiteX188" fmla="*/ 5139595 w 12192002"/>
              <a:gd name="connsiteY188" fmla="*/ 76210 h 2108506"/>
              <a:gd name="connsiteX189" fmla="*/ 5142598 w 12192002"/>
              <a:gd name="connsiteY189" fmla="*/ 74109 h 2108506"/>
              <a:gd name="connsiteX190" fmla="*/ 5156554 w 12192002"/>
              <a:gd name="connsiteY190" fmla="*/ 70709 h 2108506"/>
              <a:gd name="connsiteX191" fmla="*/ 5174660 w 12192002"/>
              <a:gd name="connsiteY191" fmla="*/ 63486 h 2108506"/>
              <a:gd name="connsiteX192" fmla="*/ 5222961 w 12192002"/>
              <a:gd name="connsiteY192" fmla="*/ 60496 h 2108506"/>
              <a:gd name="connsiteX193" fmla="*/ 5261763 w 12192002"/>
              <a:gd name="connsiteY193" fmla="*/ 49372 h 2108506"/>
              <a:gd name="connsiteX194" fmla="*/ 5381667 w 12192002"/>
              <a:gd name="connsiteY194" fmla="*/ 28955 h 2108506"/>
              <a:gd name="connsiteX195" fmla="*/ 5432760 w 12192002"/>
              <a:gd name="connsiteY195" fmla="*/ 11253 h 2108506"/>
              <a:gd name="connsiteX196" fmla="*/ 5470905 w 12192002"/>
              <a:gd name="connsiteY196" fmla="*/ 0 h 2108506"/>
              <a:gd name="connsiteX197" fmla="*/ 5608808 w 12192002"/>
              <a:gd name="connsiteY197" fmla="*/ 5718 h 210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2192002" h="2108506">
                <a:moveTo>
                  <a:pt x="5608808" y="5718"/>
                </a:moveTo>
                <a:lnTo>
                  <a:pt x="5690848" y="21545"/>
                </a:lnTo>
                <a:lnTo>
                  <a:pt x="5911996" y="22433"/>
                </a:lnTo>
                <a:cubicBezTo>
                  <a:pt x="5924748" y="25751"/>
                  <a:pt x="5971451" y="31598"/>
                  <a:pt x="5982862" y="31011"/>
                </a:cubicBezTo>
                <a:lnTo>
                  <a:pt x="6023130" y="40722"/>
                </a:lnTo>
                <a:lnTo>
                  <a:pt x="6071327" y="32373"/>
                </a:lnTo>
                <a:lnTo>
                  <a:pt x="6105613" y="21650"/>
                </a:lnTo>
                <a:cubicBezTo>
                  <a:pt x="6122305" y="24806"/>
                  <a:pt x="6142425" y="26017"/>
                  <a:pt x="6177749" y="27308"/>
                </a:cubicBezTo>
                <a:cubicBezTo>
                  <a:pt x="6213073" y="28599"/>
                  <a:pt x="6297550" y="13873"/>
                  <a:pt x="6317559" y="29395"/>
                </a:cubicBezTo>
                <a:cubicBezTo>
                  <a:pt x="6409695" y="55828"/>
                  <a:pt x="6472153" y="17302"/>
                  <a:pt x="6549454" y="61392"/>
                </a:cubicBezTo>
                <a:cubicBezTo>
                  <a:pt x="6628105" y="66612"/>
                  <a:pt x="6649105" y="80713"/>
                  <a:pt x="6708221" y="90168"/>
                </a:cubicBezTo>
                <a:cubicBezTo>
                  <a:pt x="6787988" y="104257"/>
                  <a:pt x="6871921" y="123331"/>
                  <a:pt x="6904145" y="118123"/>
                </a:cubicBezTo>
                <a:cubicBezTo>
                  <a:pt x="6943644" y="112525"/>
                  <a:pt x="6937527" y="136691"/>
                  <a:pt x="7018495" y="147629"/>
                </a:cubicBezTo>
                <a:cubicBezTo>
                  <a:pt x="7050188" y="145300"/>
                  <a:pt x="7061147" y="146277"/>
                  <a:pt x="7096987" y="147255"/>
                </a:cubicBezTo>
                <a:lnTo>
                  <a:pt x="7170807" y="159483"/>
                </a:lnTo>
                <a:cubicBezTo>
                  <a:pt x="7184505" y="158469"/>
                  <a:pt x="7192111" y="160608"/>
                  <a:pt x="7197003" y="164131"/>
                </a:cubicBezTo>
                <a:lnTo>
                  <a:pt x="7201101" y="169489"/>
                </a:lnTo>
                <a:lnTo>
                  <a:pt x="7218559" y="174039"/>
                </a:lnTo>
                <a:lnTo>
                  <a:pt x="7310852" y="199288"/>
                </a:lnTo>
                <a:lnTo>
                  <a:pt x="7312179" y="197846"/>
                </a:lnTo>
                <a:cubicBezTo>
                  <a:pt x="7333989" y="192306"/>
                  <a:pt x="7374788" y="191201"/>
                  <a:pt x="7405390" y="188251"/>
                </a:cubicBezTo>
                <a:cubicBezTo>
                  <a:pt x="7422527" y="193444"/>
                  <a:pt x="7476985" y="176028"/>
                  <a:pt x="7495794" y="180146"/>
                </a:cubicBezTo>
                <a:lnTo>
                  <a:pt x="7507039" y="182098"/>
                </a:lnTo>
                <a:lnTo>
                  <a:pt x="7507411" y="181771"/>
                </a:lnTo>
                <a:cubicBezTo>
                  <a:pt x="7510172" y="181417"/>
                  <a:pt x="7513992" y="181767"/>
                  <a:pt x="7519570" y="183106"/>
                </a:cubicBezTo>
                <a:lnTo>
                  <a:pt x="7527542" y="185659"/>
                </a:lnTo>
                <a:lnTo>
                  <a:pt x="7614346" y="191487"/>
                </a:lnTo>
                <a:lnTo>
                  <a:pt x="7723282" y="212688"/>
                </a:lnTo>
                <a:cubicBezTo>
                  <a:pt x="7785503" y="221260"/>
                  <a:pt x="7835119" y="198819"/>
                  <a:pt x="7905407" y="213731"/>
                </a:cubicBezTo>
                <a:cubicBezTo>
                  <a:pt x="7967070" y="211326"/>
                  <a:pt x="8025467" y="232562"/>
                  <a:pt x="8090271" y="255704"/>
                </a:cubicBezTo>
                <a:cubicBezTo>
                  <a:pt x="8147130" y="270650"/>
                  <a:pt x="8181827" y="304772"/>
                  <a:pt x="8245834" y="301865"/>
                </a:cubicBezTo>
                <a:cubicBezTo>
                  <a:pt x="8246647" y="306725"/>
                  <a:pt x="8248859" y="311007"/>
                  <a:pt x="8252033" y="314857"/>
                </a:cubicBezTo>
                <a:lnTo>
                  <a:pt x="8263376" y="324700"/>
                </a:lnTo>
                <a:lnTo>
                  <a:pt x="8266075" y="324470"/>
                </a:lnTo>
                <a:cubicBezTo>
                  <a:pt x="8276151" y="325752"/>
                  <a:pt x="8280845" y="328400"/>
                  <a:pt x="8283149" y="331645"/>
                </a:cubicBezTo>
                <a:lnTo>
                  <a:pt x="8284276" y="336088"/>
                </a:lnTo>
                <a:lnTo>
                  <a:pt x="8295173" y="341911"/>
                </a:lnTo>
                <a:lnTo>
                  <a:pt x="8314432" y="355806"/>
                </a:lnTo>
                <a:lnTo>
                  <a:pt x="8320104" y="356132"/>
                </a:lnTo>
                <a:lnTo>
                  <a:pt x="8352372" y="373550"/>
                </a:lnTo>
                <a:lnTo>
                  <a:pt x="8353799" y="372710"/>
                </a:lnTo>
                <a:cubicBezTo>
                  <a:pt x="8357733" y="371227"/>
                  <a:pt x="8362024" y="370879"/>
                  <a:pt x="8367182" y="372904"/>
                </a:cubicBezTo>
                <a:lnTo>
                  <a:pt x="8490249" y="386946"/>
                </a:lnTo>
                <a:lnTo>
                  <a:pt x="8497594" y="389996"/>
                </a:lnTo>
                <a:lnTo>
                  <a:pt x="8497968" y="389817"/>
                </a:lnTo>
                <a:cubicBezTo>
                  <a:pt x="8500048" y="389967"/>
                  <a:pt x="8502649" y="390778"/>
                  <a:pt x="8506167" y="392555"/>
                </a:cubicBezTo>
                <a:lnTo>
                  <a:pt x="8510983" y="395556"/>
                </a:lnTo>
                <a:lnTo>
                  <a:pt x="8525230" y="401471"/>
                </a:lnTo>
                <a:lnTo>
                  <a:pt x="8596071" y="386629"/>
                </a:lnTo>
                <a:cubicBezTo>
                  <a:pt x="8639145" y="392106"/>
                  <a:pt x="8671609" y="375666"/>
                  <a:pt x="8707847" y="395201"/>
                </a:cubicBezTo>
                <a:cubicBezTo>
                  <a:pt x="8748197" y="400243"/>
                  <a:pt x="8719822" y="386582"/>
                  <a:pt x="8752444" y="397302"/>
                </a:cubicBezTo>
                <a:cubicBezTo>
                  <a:pt x="8789303" y="400859"/>
                  <a:pt x="8898034" y="415514"/>
                  <a:pt x="8928988" y="416534"/>
                </a:cubicBezTo>
                <a:cubicBezTo>
                  <a:pt x="8955520" y="396447"/>
                  <a:pt x="8954693" y="405395"/>
                  <a:pt x="8963048" y="413346"/>
                </a:cubicBezTo>
                <a:lnTo>
                  <a:pt x="8968011" y="411121"/>
                </a:lnTo>
                <a:lnTo>
                  <a:pt x="8974337" y="410421"/>
                </a:lnTo>
                <a:lnTo>
                  <a:pt x="8990394" y="413647"/>
                </a:lnTo>
                <a:lnTo>
                  <a:pt x="8996232" y="415708"/>
                </a:lnTo>
                <a:cubicBezTo>
                  <a:pt x="9000327" y="416811"/>
                  <a:pt x="9003146" y="417139"/>
                  <a:pt x="9005201" y="416919"/>
                </a:cubicBezTo>
                <a:lnTo>
                  <a:pt x="9005486" y="416679"/>
                </a:lnTo>
                <a:lnTo>
                  <a:pt x="9053453" y="419964"/>
                </a:lnTo>
                <a:cubicBezTo>
                  <a:pt x="9068117" y="406399"/>
                  <a:pt x="9112391" y="440833"/>
                  <a:pt x="9113812" y="411650"/>
                </a:cubicBezTo>
                <a:cubicBezTo>
                  <a:pt x="9130955" y="416479"/>
                  <a:pt x="9138865" y="429768"/>
                  <a:pt x="9137318" y="410284"/>
                </a:cubicBezTo>
                <a:cubicBezTo>
                  <a:pt x="9143084" y="411338"/>
                  <a:pt x="9147048" y="410246"/>
                  <a:pt x="9150210" y="408115"/>
                </a:cubicBezTo>
                <a:lnTo>
                  <a:pt x="9151232" y="407050"/>
                </a:lnTo>
                <a:lnTo>
                  <a:pt x="9189246" y="418252"/>
                </a:lnTo>
                <a:lnTo>
                  <a:pt x="9194810" y="427491"/>
                </a:lnTo>
                <a:lnTo>
                  <a:pt x="9231370" y="437570"/>
                </a:lnTo>
                <a:lnTo>
                  <a:pt x="9343052" y="489475"/>
                </a:lnTo>
                <a:cubicBezTo>
                  <a:pt x="9415432" y="494775"/>
                  <a:pt x="9518955" y="520901"/>
                  <a:pt x="9584507" y="535177"/>
                </a:cubicBezTo>
                <a:cubicBezTo>
                  <a:pt x="9602038" y="547789"/>
                  <a:pt x="9675059" y="556183"/>
                  <a:pt x="9728309" y="546597"/>
                </a:cubicBezTo>
                <a:lnTo>
                  <a:pt x="9847792" y="566804"/>
                </a:lnTo>
                <a:cubicBezTo>
                  <a:pt x="9888744" y="576629"/>
                  <a:pt x="9918983" y="573430"/>
                  <a:pt x="9960019" y="573572"/>
                </a:cubicBezTo>
                <a:cubicBezTo>
                  <a:pt x="9984397" y="578496"/>
                  <a:pt x="9998461" y="578986"/>
                  <a:pt x="10039240" y="589087"/>
                </a:cubicBezTo>
                <a:cubicBezTo>
                  <a:pt x="10046863" y="588164"/>
                  <a:pt x="10074570" y="589492"/>
                  <a:pt x="10082169" y="587423"/>
                </a:cubicBezTo>
                <a:lnTo>
                  <a:pt x="10126500" y="589518"/>
                </a:lnTo>
                <a:lnTo>
                  <a:pt x="10261101" y="601033"/>
                </a:lnTo>
                <a:cubicBezTo>
                  <a:pt x="10274744" y="608428"/>
                  <a:pt x="10323589" y="617494"/>
                  <a:pt x="10336855" y="610784"/>
                </a:cubicBezTo>
                <a:cubicBezTo>
                  <a:pt x="10347867" y="610939"/>
                  <a:pt x="10374830" y="619602"/>
                  <a:pt x="10383868" y="611395"/>
                </a:cubicBezTo>
                <a:cubicBezTo>
                  <a:pt x="10409284" y="618473"/>
                  <a:pt x="10436539" y="619280"/>
                  <a:pt x="10445984" y="615242"/>
                </a:cubicBezTo>
                <a:cubicBezTo>
                  <a:pt x="10473833" y="605375"/>
                  <a:pt x="10495464" y="618819"/>
                  <a:pt x="10519280" y="617300"/>
                </a:cubicBezTo>
                <a:cubicBezTo>
                  <a:pt x="10558606" y="622120"/>
                  <a:pt x="10616449" y="632731"/>
                  <a:pt x="10644619" y="637546"/>
                </a:cubicBezTo>
                <a:cubicBezTo>
                  <a:pt x="10707078" y="653219"/>
                  <a:pt x="10806649" y="686297"/>
                  <a:pt x="10857724" y="698664"/>
                </a:cubicBezTo>
                <a:cubicBezTo>
                  <a:pt x="10915291" y="711475"/>
                  <a:pt x="10885368" y="674913"/>
                  <a:pt x="10951063" y="711747"/>
                </a:cubicBezTo>
                <a:cubicBezTo>
                  <a:pt x="10982008" y="713685"/>
                  <a:pt x="11007787" y="709508"/>
                  <a:pt x="11030956" y="706991"/>
                </a:cubicBezTo>
                <a:cubicBezTo>
                  <a:pt x="11029909" y="692003"/>
                  <a:pt x="11057496" y="710168"/>
                  <a:pt x="11085938" y="709872"/>
                </a:cubicBezTo>
                <a:cubicBezTo>
                  <a:pt x="11102606" y="711342"/>
                  <a:pt x="11125909" y="715482"/>
                  <a:pt x="11143411" y="719121"/>
                </a:cubicBezTo>
                <a:cubicBezTo>
                  <a:pt x="11171652" y="722297"/>
                  <a:pt x="11164089" y="748256"/>
                  <a:pt x="11195087" y="718474"/>
                </a:cubicBezTo>
                <a:cubicBezTo>
                  <a:pt x="11221976" y="731051"/>
                  <a:pt x="11231916" y="740885"/>
                  <a:pt x="11273972" y="739493"/>
                </a:cubicBezTo>
                <a:cubicBezTo>
                  <a:pt x="11288331" y="750317"/>
                  <a:pt x="11354320" y="805211"/>
                  <a:pt x="11369715" y="799161"/>
                </a:cubicBezTo>
                <a:cubicBezTo>
                  <a:pt x="11408024" y="807120"/>
                  <a:pt x="11417570" y="859007"/>
                  <a:pt x="11462695" y="860634"/>
                </a:cubicBezTo>
                <a:cubicBezTo>
                  <a:pt x="11507338" y="877100"/>
                  <a:pt x="11468277" y="912354"/>
                  <a:pt x="11516473" y="914186"/>
                </a:cubicBezTo>
                <a:lnTo>
                  <a:pt x="11630749" y="976075"/>
                </a:lnTo>
                <a:cubicBezTo>
                  <a:pt x="11673295" y="1018637"/>
                  <a:pt x="11671430" y="1018996"/>
                  <a:pt x="11712382" y="1033844"/>
                </a:cubicBezTo>
                <a:cubicBezTo>
                  <a:pt x="11753334" y="1048692"/>
                  <a:pt x="11839941" y="1057881"/>
                  <a:pt x="11876461" y="1065164"/>
                </a:cubicBezTo>
                <a:cubicBezTo>
                  <a:pt x="11912981" y="1072447"/>
                  <a:pt x="11886396" y="1075829"/>
                  <a:pt x="11931502" y="1077544"/>
                </a:cubicBezTo>
                <a:cubicBezTo>
                  <a:pt x="11980978" y="1089530"/>
                  <a:pt x="11950963" y="1086215"/>
                  <a:pt x="12052936" y="1062062"/>
                </a:cubicBezTo>
                <a:cubicBezTo>
                  <a:pt x="12066364" y="1063629"/>
                  <a:pt x="12126659" y="1023230"/>
                  <a:pt x="12140863" y="1021016"/>
                </a:cubicBezTo>
                <a:lnTo>
                  <a:pt x="12192002" y="1001818"/>
                </a:lnTo>
                <a:lnTo>
                  <a:pt x="12192002" y="1941529"/>
                </a:lnTo>
                <a:lnTo>
                  <a:pt x="12192000" y="1941529"/>
                </a:lnTo>
                <a:lnTo>
                  <a:pt x="12192000" y="2108506"/>
                </a:lnTo>
                <a:lnTo>
                  <a:pt x="0" y="2108506"/>
                </a:lnTo>
                <a:lnTo>
                  <a:pt x="0" y="1334307"/>
                </a:lnTo>
                <a:lnTo>
                  <a:pt x="2" y="1334307"/>
                </a:lnTo>
                <a:lnTo>
                  <a:pt x="2" y="577997"/>
                </a:lnTo>
                <a:lnTo>
                  <a:pt x="15526" y="572528"/>
                </a:lnTo>
                <a:cubicBezTo>
                  <a:pt x="35255" y="571140"/>
                  <a:pt x="72229" y="578782"/>
                  <a:pt x="118381" y="569672"/>
                </a:cubicBezTo>
                <a:lnTo>
                  <a:pt x="292435" y="517867"/>
                </a:lnTo>
                <a:cubicBezTo>
                  <a:pt x="333820" y="510834"/>
                  <a:pt x="366418" y="496829"/>
                  <a:pt x="404015" y="497171"/>
                </a:cubicBezTo>
                <a:cubicBezTo>
                  <a:pt x="415660" y="488434"/>
                  <a:pt x="428065" y="483696"/>
                  <a:pt x="445099" y="491348"/>
                </a:cubicBezTo>
                <a:cubicBezTo>
                  <a:pt x="473049" y="484039"/>
                  <a:pt x="549479" y="459624"/>
                  <a:pt x="571717" y="453318"/>
                </a:cubicBezTo>
                <a:lnTo>
                  <a:pt x="578535" y="453507"/>
                </a:lnTo>
                <a:cubicBezTo>
                  <a:pt x="582714" y="453097"/>
                  <a:pt x="586282" y="451454"/>
                  <a:pt x="596792" y="450855"/>
                </a:cubicBezTo>
                <a:cubicBezTo>
                  <a:pt x="618517" y="443269"/>
                  <a:pt x="688384" y="416086"/>
                  <a:pt x="708875" y="407997"/>
                </a:cubicBezTo>
                <a:cubicBezTo>
                  <a:pt x="714996" y="407295"/>
                  <a:pt x="718074" y="405163"/>
                  <a:pt x="719742" y="402320"/>
                </a:cubicBezTo>
                <a:cubicBezTo>
                  <a:pt x="719843" y="401899"/>
                  <a:pt x="719947" y="401478"/>
                  <a:pt x="720047" y="401058"/>
                </a:cubicBezTo>
                <a:lnTo>
                  <a:pt x="763053" y="400287"/>
                </a:lnTo>
                <a:lnTo>
                  <a:pt x="767901" y="398066"/>
                </a:lnTo>
                <a:lnTo>
                  <a:pt x="797041" y="400273"/>
                </a:lnTo>
                <a:lnTo>
                  <a:pt x="811506" y="399968"/>
                </a:lnTo>
                <a:lnTo>
                  <a:pt x="816809" y="402862"/>
                </a:lnTo>
                <a:cubicBezTo>
                  <a:pt x="821862" y="404332"/>
                  <a:pt x="828232" y="404307"/>
                  <a:pt x="837540" y="400898"/>
                </a:cubicBezTo>
                <a:lnTo>
                  <a:pt x="858269" y="402111"/>
                </a:lnTo>
                <a:cubicBezTo>
                  <a:pt x="864622" y="403663"/>
                  <a:pt x="943264" y="386925"/>
                  <a:pt x="948732" y="390273"/>
                </a:cubicBezTo>
                <a:cubicBezTo>
                  <a:pt x="1007438" y="388698"/>
                  <a:pt x="1078958" y="398584"/>
                  <a:pt x="1149979" y="392678"/>
                </a:cubicBezTo>
                <a:cubicBezTo>
                  <a:pt x="1264076" y="377965"/>
                  <a:pt x="1368363" y="362886"/>
                  <a:pt x="1446192" y="348177"/>
                </a:cubicBezTo>
                <a:cubicBezTo>
                  <a:pt x="1474455" y="314108"/>
                  <a:pt x="1497078" y="349067"/>
                  <a:pt x="1536061" y="337391"/>
                </a:cubicBezTo>
                <a:cubicBezTo>
                  <a:pt x="1556026" y="325094"/>
                  <a:pt x="1616404" y="311961"/>
                  <a:pt x="1638767" y="310756"/>
                </a:cubicBezTo>
                <a:cubicBezTo>
                  <a:pt x="1660357" y="306882"/>
                  <a:pt x="1719608" y="297973"/>
                  <a:pt x="1738204" y="294407"/>
                </a:cubicBezTo>
                <a:lnTo>
                  <a:pt x="1804807" y="309094"/>
                </a:lnTo>
                <a:cubicBezTo>
                  <a:pt x="1832842" y="314180"/>
                  <a:pt x="1843563" y="302219"/>
                  <a:pt x="1873080" y="316978"/>
                </a:cubicBezTo>
                <a:cubicBezTo>
                  <a:pt x="1885328" y="326054"/>
                  <a:pt x="1907076" y="326767"/>
                  <a:pt x="1921650" y="318573"/>
                </a:cubicBezTo>
                <a:cubicBezTo>
                  <a:pt x="1924160" y="317161"/>
                  <a:pt x="1926358" y="315534"/>
                  <a:pt x="1928172" y="313742"/>
                </a:cubicBezTo>
                <a:cubicBezTo>
                  <a:pt x="1964849" y="335423"/>
                  <a:pt x="1978703" y="320040"/>
                  <a:pt x="1997356" y="335687"/>
                </a:cubicBezTo>
                <a:cubicBezTo>
                  <a:pt x="2045552" y="336362"/>
                  <a:pt x="2077539" y="314058"/>
                  <a:pt x="2094665" y="327667"/>
                </a:cubicBezTo>
                <a:cubicBezTo>
                  <a:pt x="2129868" y="323545"/>
                  <a:pt x="2171836" y="314613"/>
                  <a:pt x="2208578" y="310956"/>
                </a:cubicBezTo>
                <a:cubicBezTo>
                  <a:pt x="2233182" y="309380"/>
                  <a:pt x="2276000" y="305185"/>
                  <a:pt x="2315112" y="305723"/>
                </a:cubicBezTo>
                <a:cubicBezTo>
                  <a:pt x="2354027" y="327719"/>
                  <a:pt x="2411581" y="297630"/>
                  <a:pt x="2443255" y="314190"/>
                </a:cubicBezTo>
                <a:lnTo>
                  <a:pt x="2568028" y="328091"/>
                </a:lnTo>
                <a:cubicBezTo>
                  <a:pt x="2608701" y="323517"/>
                  <a:pt x="2582516" y="361785"/>
                  <a:pt x="2646527" y="301850"/>
                </a:cubicBezTo>
                <a:cubicBezTo>
                  <a:pt x="2717602" y="315300"/>
                  <a:pt x="2719299" y="284731"/>
                  <a:pt x="2781569" y="312386"/>
                </a:cubicBezTo>
                <a:lnTo>
                  <a:pt x="3030291" y="334207"/>
                </a:lnTo>
                <a:cubicBezTo>
                  <a:pt x="3072289" y="329615"/>
                  <a:pt x="3082691" y="335621"/>
                  <a:pt x="3142556" y="336850"/>
                </a:cubicBezTo>
                <a:cubicBezTo>
                  <a:pt x="3203390" y="334312"/>
                  <a:pt x="3209724" y="342284"/>
                  <a:pt x="3262356" y="344625"/>
                </a:cubicBezTo>
                <a:cubicBezTo>
                  <a:pt x="3295546" y="346901"/>
                  <a:pt x="3336380" y="348031"/>
                  <a:pt x="3341698" y="350502"/>
                </a:cubicBezTo>
                <a:lnTo>
                  <a:pt x="3344026" y="349527"/>
                </a:lnTo>
                <a:cubicBezTo>
                  <a:pt x="3353997" y="347833"/>
                  <a:pt x="3359859" y="348911"/>
                  <a:pt x="3363888" y="351209"/>
                </a:cubicBezTo>
                <a:lnTo>
                  <a:pt x="3400728" y="368161"/>
                </a:lnTo>
                <a:lnTo>
                  <a:pt x="3473223" y="356113"/>
                </a:lnTo>
                <a:cubicBezTo>
                  <a:pt x="3488625" y="350483"/>
                  <a:pt x="3513943" y="356748"/>
                  <a:pt x="3536135" y="352452"/>
                </a:cubicBezTo>
                <a:cubicBezTo>
                  <a:pt x="3549392" y="355161"/>
                  <a:pt x="3571626" y="340962"/>
                  <a:pt x="3585978" y="342753"/>
                </a:cubicBezTo>
                <a:lnTo>
                  <a:pt x="3594501" y="343443"/>
                </a:lnTo>
                <a:lnTo>
                  <a:pt x="3594736" y="343174"/>
                </a:lnTo>
                <a:cubicBezTo>
                  <a:pt x="3596729" y="342719"/>
                  <a:pt x="3599583" y="342719"/>
                  <a:pt x="3603855" y="343338"/>
                </a:cubicBezTo>
                <a:lnTo>
                  <a:pt x="3610035" y="344700"/>
                </a:lnTo>
                <a:lnTo>
                  <a:pt x="3682513" y="312429"/>
                </a:lnTo>
                <a:cubicBezTo>
                  <a:pt x="3725132" y="305189"/>
                  <a:pt x="3741010" y="303212"/>
                  <a:pt x="3789760" y="288506"/>
                </a:cubicBezTo>
                <a:cubicBezTo>
                  <a:pt x="3829631" y="281642"/>
                  <a:pt x="3861095" y="267772"/>
                  <a:pt x="3897275" y="268268"/>
                </a:cubicBezTo>
                <a:cubicBezTo>
                  <a:pt x="3908538" y="259578"/>
                  <a:pt x="3920509" y="254889"/>
                  <a:pt x="3936846" y="262613"/>
                </a:cubicBezTo>
                <a:cubicBezTo>
                  <a:pt x="3972980" y="253420"/>
                  <a:pt x="3976670" y="238091"/>
                  <a:pt x="4004538" y="245156"/>
                </a:cubicBezTo>
                <a:cubicBezTo>
                  <a:pt x="4016877" y="219348"/>
                  <a:pt x="4021427" y="227724"/>
                  <a:pt x="4033778" y="232588"/>
                </a:cubicBezTo>
                <a:lnTo>
                  <a:pt x="4035363" y="232823"/>
                </a:lnTo>
                <a:lnTo>
                  <a:pt x="4036996" y="229156"/>
                </a:lnTo>
                <a:lnTo>
                  <a:pt x="4042364" y="226722"/>
                </a:lnTo>
                <a:lnTo>
                  <a:pt x="4058954" y="225101"/>
                </a:lnTo>
                <a:lnTo>
                  <a:pt x="4065510" y="225319"/>
                </a:lnTo>
                <a:cubicBezTo>
                  <a:pt x="4069909" y="225160"/>
                  <a:pt x="4072681" y="224659"/>
                  <a:pt x="4074427" y="223875"/>
                </a:cubicBezTo>
                <a:cubicBezTo>
                  <a:pt x="4074466" y="223776"/>
                  <a:pt x="4074507" y="223677"/>
                  <a:pt x="4074546" y="223576"/>
                </a:cubicBezTo>
                <a:lnTo>
                  <a:pt x="4083097" y="222741"/>
                </a:lnTo>
                <a:cubicBezTo>
                  <a:pt x="4099102" y="216854"/>
                  <a:pt x="4124720" y="203274"/>
                  <a:pt x="4142745" y="196208"/>
                </a:cubicBezTo>
                <a:cubicBezTo>
                  <a:pt x="4161277" y="195737"/>
                  <a:pt x="4204215" y="197632"/>
                  <a:pt x="4191248" y="180343"/>
                </a:cubicBezTo>
                <a:cubicBezTo>
                  <a:pt x="4197143" y="179665"/>
                  <a:pt x="4200119" y="177546"/>
                  <a:pt x="4201744" y="174709"/>
                </a:cubicBezTo>
                <a:cubicBezTo>
                  <a:pt x="4201845" y="174289"/>
                  <a:pt x="4201947" y="173870"/>
                  <a:pt x="4202048" y="173450"/>
                </a:cubicBezTo>
                <a:lnTo>
                  <a:pt x="4248116" y="170655"/>
                </a:lnTo>
                <a:lnTo>
                  <a:pt x="4276141" y="172979"/>
                </a:lnTo>
                <a:lnTo>
                  <a:pt x="4290062" y="172733"/>
                </a:lnTo>
                <a:lnTo>
                  <a:pt x="4295143" y="175650"/>
                </a:lnTo>
                <a:cubicBezTo>
                  <a:pt x="4299996" y="177141"/>
                  <a:pt x="4306126" y="177142"/>
                  <a:pt x="4315108" y="173771"/>
                </a:cubicBezTo>
                <a:lnTo>
                  <a:pt x="4362345" y="172430"/>
                </a:lnTo>
                <a:lnTo>
                  <a:pt x="4426405" y="164242"/>
                </a:lnTo>
                <a:cubicBezTo>
                  <a:pt x="4432507" y="165819"/>
                  <a:pt x="4464148" y="159524"/>
                  <a:pt x="4469384" y="162895"/>
                </a:cubicBezTo>
                <a:cubicBezTo>
                  <a:pt x="4503504" y="166097"/>
                  <a:pt x="4466898" y="175226"/>
                  <a:pt x="4524889" y="162114"/>
                </a:cubicBezTo>
                <a:cubicBezTo>
                  <a:pt x="4533822" y="159976"/>
                  <a:pt x="4680151" y="164102"/>
                  <a:pt x="4715526" y="157146"/>
                </a:cubicBezTo>
                <a:cubicBezTo>
                  <a:pt x="4741916" y="157812"/>
                  <a:pt x="4677963" y="166660"/>
                  <a:pt x="4762447" y="148658"/>
                </a:cubicBezTo>
                <a:cubicBezTo>
                  <a:pt x="4784109" y="148678"/>
                  <a:pt x="4806742" y="137532"/>
                  <a:pt x="4840439" y="120890"/>
                </a:cubicBezTo>
                <a:cubicBezTo>
                  <a:pt x="4916356" y="83483"/>
                  <a:pt x="4937025" y="96490"/>
                  <a:pt x="5011513" y="96873"/>
                </a:cubicBezTo>
                <a:cubicBezTo>
                  <a:pt x="5038947" y="62919"/>
                  <a:pt x="5028196" y="92008"/>
                  <a:pt x="5065790" y="80492"/>
                </a:cubicBezTo>
                <a:cubicBezTo>
                  <a:pt x="5064856" y="107880"/>
                  <a:pt x="5108319" y="58444"/>
                  <a:pt x="5121659" y="87063"/>
                </a:cubicBezTo>
                <a:cubicBezTo>
                  <a:pt x="5128079" y="84061"/>
                  <a:pt x="5133876" y="80250"/>
                  <a:pt x="5139595" y="76210"/>
                </a:cubicBezTo>
                <a:lnTo>
                  <a:pt x="5142598" y="74109"/>
                </a:lnTo>
                <a:lnTo>
                  <a:pt x="5156554" y="70709"/>
                </a:lnTo>
                <a:lnTo>
                  <a:pt x="5174660" y="63486"/>
                </a:lnTo>
                <a:lnTo>
                  <a:pt x="5222961" y="60496"/>
                </a:lnTo>
                <a:cubicBezTo>
                  <a:pt x="5230550" y="57866"/>
                  <a:pt x="5251598" y="49556"/>
                  <a:pt x="5261763" y="49372"/>
                </a:cubicBezTo>
                <a:lnTo>
                  <a:pt x="5381667" y="28955"/>
                </a:lnTo>
                <a:cubicBezTo>
                  <a:pt x="5391827" y="25969"/>
                  <a:pt x="5429368" y="21285"/>
                  <a:pt x="5432760" y="11253"/>
                </a:cubicBezTo>
                <a:cubicBezTo>
                  <a:pt x="5439009" y="-1038"/>
                  <a:pt x="5478134" y="13028"/>
                  <a:pt x="5470905" y="0"/>
                </a:cubicBezTo>
                <a:lnTo>
                  <a:pt x="5608808" y="571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E0A5D5-CDA5-F9EB-A95E-16F364B8D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576" y="5547816"/>
            <a:ext cx="10372299" cy="573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Актуальность:</a:t>
            </a:r>
          </a:p>
        </p:txBody>
      </p:sp>
    </p:spTree>
    <p:extLst>
      <p:ext uri="{BB962C8B-B14F-4D97-AF65-F5344CB8AC3E}">
        <p14:creationId xmlns:p14="http://schemas.microsoft.com/office/powerpoint/2010/main" val="1311415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940161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765677-B947-5A8A-31A0-C9EC357D1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4476464" cy="1216024"/>
          </a:xfrm>
        </p:spPr>
        <p:txBody>
          <a:bodyPr>
            <a:normAutofit/>
          </a:bodyPr>
          <a:lstStyle/>
          <a:p>
            <a:r>
              <a:rPr lang="ru-RU" sz="2600">
                <a:ea typeface="Batang"/>
              </a:rPr>
              <a:t>Использованные технологии:</a:t>
            </a:r>
            <a:endParaRPr lang="ru-RU" sz="260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C72242-5B47-00BF-BF3D-527E14D47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63685"/>
            <a:ext cx="3875963" cy="4107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>
                <a:ea typeface="Batang"/>
              </a:rPr>
              <a:t>Для этого проекта мы </a:t>
            </a:r>
            <a:r>
              <a:rPr lang="ru-RU">
                <a:ea typeface="Batang"/>
              </a:rPr>
              <a:t>использовали основу из библиотеки </a:t>
            </a:r>
            <a:r>
              <a:rPr lang="ru-RU" err="1">
                <a:ea typeface="Batang"/>
              </a:rPr>
              <a:t>Arcade</a:t>
            </a:r>
            <a:endParaRPr lang="ru-RU" dirty="0" err="1">
              <a:ea typeface="Batang"/>
            </a:endParaRPr>
          </a:p>
          <a:p>
            <a:r>
              <a:rPr lang="ru-RU" dirty="0">
                <a:ea typeface="Batang"/>
              </a:rPr>
              <a:t>Вспомогательные библиотеки: </a:t>
            </a:r>
            <a:r>
              <a:rPr lang="ru-RU" dirty="0" err="1">
                <a:ea typeface="Batang"/>
              </a:rPr>
              <a:t>os</a:t>
            </a:r>
            <a:r>
              <a:rPr lang="ru-RU" dirty="0">
                <a:ea typeface="Batang"/>
              </a:rPr>
              <a:t>, </a:t>
            </a:r>
            <a:r>
              <a:rPr lang="ru-RU" dirty="0" err="1">
                <a:ea typeface="Batang"/>
              </a:rPr>
              <a:t>time</a:t>
            </a:r>
            <a:r>
              <a:rPr lang="ru-RU" dirty="0">
                <a:ea typeface="Batang"/>
              </a:rPr>
              <a:t>, </a:t>
            </a:r>
            <a:r>
              <a:rPr lang="ru-RU" dirty="0" err="1">
                <a:ea typeface="Batang"/>
              </a:rPr>
              <a:t>enum</a:t>
            </a:r>
            <a:r>
              <a:rPr lang="ru-RU" dirty="0">
                <a:ea typeface="Batang"/>
              </a:rPr>
              <a:t>, </a:t>
            </a:r>
            <a:r>
              <a:rPr lang="ru-RU" dirty="0" err="1">
                <a:ea typeface="Batang"/>
              </a:rPr>
              <a:t>json</a:t>
            </a:r>
            <a:r>
              <a:rPr lang="ru-RU" dirty="0">
                <a:ea typeface="Batang"/>
              </a:rPr>
              <a:t>, </a:t>
            </a:r>
            <a:r>
              <a:rPr lang="ru-RU" dirty="0" err="1">
                <a:ea typeface="Batang"/>
              </a:rPr>
              <a:t>math</a:t>
            </a:r>
            <a:r>
              <a:rPr lang="ru-RU" dirty="0">
                <a:ea typeface="Batang"/>
              </a:rPr>
              <a:t>, </a:t>
            </a:r>
            <a:r>
              <a:rPr lang="ru-RU" dirty="0" err="1">
                <a:ea typeface="Batang"/>
              </a:rPr>
              <a:t>random</a:t>
            </a:r>
            <a:endParaRPr lang="ru-RU" dirty="0" err="1"/>
          </a:p>
        </p:txBody>
      </p:sp>
      <p:pic>
        <p:nvPicPr>
          <p:cNvPr id="4" name="Рисунок 3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470DC57-2B80-32D2-801B-252C7BD5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125" b="-2"/>
          <a:stretch>
            <a:fillRect/>
          </a:stretch>
        </p:blipFill>
        <p:spPr>
          <a:xfrm>
            <a:off x="5251840" y="10"/>
            <a:ext cx="6940161" cy="6868876"/>
          </a:xfrm>
          <a:custGeom>
            <a:avLst/>
            <a:gdLst/>
            <a:ahLst/>
            <a:cxnLst/>
            <a:rect l="l" t="t" r="r" b="b"/>
            <a:pathLst>
              <a:path w="6940161" h="6857999">
                <a:moveTo>
                  <a:pt x="857190" y="0"/>
                </a:moveTo>
                <a:lnTo>
                  <a:pt x="6940161" y="0"/>
                </a:lnTo>
                <a:lnTo>
                  <a:pt x="6940161" y="6857999"/>
                </a:lnTo>
                <a:lnTo>
                  <a:pt x="496459" y="6857999"/>
                </a:lnTo>
                <a:lnTo>
                  <a:pt x="486507" y="6839466"/>
                </a:lnTo>
                <a:cubicBezTo>
                  <a:pt x="477389" y="6820641"/>
                  <a:pt x="471173" y="6801859"/>
                  <a:pt x="480078" y="6795812"/>
                </a:cubicBezTo>
                <a:cubicBezTo>
                  <a:pt x="475408" y="6761382"/>
                  <a:pt x="493736" y="6723009"/>
                  <a:pt x="482330" y="6676796"/>
                </a:cubicBezTo>
                <a:cubicBezTo>
                  <a:pt x="479519" y="6617030"/>
                  <a:pt x="476161" y="6634511"/>
                  <a:pt x="469648" y="6539722"/>
                </a:cubicBezTo>
                <a:cubicBezTo>
                  <a:pt x="459969" y="6498384"/>
                  <a:pt x="496382" y="6456575"/>
                  <a:pt x="477855" y="6433501"/>
                </a:cubicBezTo>
                <a:cubicBezTo>
                  <a:pt x="464018" y="6378655"/>
                  <a:pt x="442310" y="6325849"/>
                  <a:pt x="414008" y="6271586"/>
                </a:cubicBezTo>
                <a:cubicBezTo>
                  <a:pt x="378091" y="6226697"/>
                  <a:pt x="377466" y="6140798"/>
                  <a:pt x="299660" y="6080454"/>
                </a:cubicBezTo>
                <a:cubicBezTo>
                  <a:pt x="268606" y="6014324"/>
                  <a:pt x="244498" y="5964143"/>
                  <a:pt x="221239" y="5913249"/>
                </a:cubicBezTo>
                <a:cubicBezTo>
                  <a:pt x="210139" y="5897439"/>
                  <a:pt x="175369" y="5809427"/>
                  <a:pt x="160103" y="5775094"/>
                </a:cubicBezTo>
                <a:cubicBezTo>
                  <a:pt x="87298" y="5686529"/>
                  <a:pt x="103897" y="5672717"/>
                  <a:pt x="87873" y="5573809"/>
                </a:cubicBezTo>
                <a:cubicBezTo>
                  <a:pt x="76224" y="5541231"/>
                  <a:pt x="76748" y="5525076"/>
                  <a:pt x="57933" y="5490695"/>
                </a:cubicBezTo>
                <a:lnTo>
                  <a:pt x="30889" y="5398377"/>
                </a:lnTo>
                <a:lnTo>
                  <a:pt x="34140" y="5390971"/>
                </a:lnTo>
                <a:lnTo>
                  <a:pt x="35928" y="5390229"/>
                </a:lnTo>
                <a:lnTo>
                  <a:pt x="16968" y="5309266"/>
                </a:lnTo>
                <a:cubicBezTo>
                  <a:pt x="13970" y="5303642"/>
                  <a:pt x="-917" y="5289094"/>
                  <a:pt x="2490" y="5276920"/>
                </a:cubicBezTo>
                <a:lnTo>
                  <a:pt x="24907" y="5208159"/>
                </a:lnTo>
                <a:lnTo>
                  <a:pt x="31839" y="5162682"/>
                </a:lnTo>
                <a:cubicBezTo>
                  <a:pt x="28501" y="5155528"/>
                  <a:pt x="24609" y="5048935"/>
                  <a:pt x="18796" y="5043371"/>
                </a:cubicBezTo>
                <a:cubicBezTo>
                  <a:pt x="54584" y="4976689"/>
                  <a:pt x="5001" y="4985095"/>
                  <a:pt x="14358" y="4908985"/>
                </a:cubicBezTo>
                <a:cubicBezTo>
                  <a:pt x="17201" y="4816358"/>
                  <a:pt x="5675" y="4749418"/>
                  <a:pt x="4769" y="4643799"/>
                </a:cubicBezTo>
                <a:cubicBezTo>
                  <a:pt x="4111" y="4581455"/>
                  <a:pt x="-7137" y="4509050"/>
                  <a:pt x="7402" y="4395547"/>
                </a:cubicBezTo>
                <a:cubicBezTo>
                  <a:pt x="11591" y="4330720"/>
                  <a:pt x="28535" y="4313913"/>
                  <a:pt x="23462" y="4274064"/>
                </a:cubicBezTo>
                <a:cubicBezTo>
                  <a:pt x="22995" y="4245538"/>
                  <a:pt x="22530" y="4217012"/>
                  <a:pt x="22063" y="4188486"/>
                </a:cubicBezTo>
                <a:lnTo>
                  <a:pt x="24672" y="4170100"/>
                </a:lnTo>
                <a:lnTo>
                  <a:pt x="34973" y="4166123"/>
                </a:lnTo>
                <a:lnTo>
                  <a:pt x="26424" y="4120096"/>
                </a:lnTo>
                <a:cubicBezTo>
                  <a:pt x="28986" y="4109871"/>
                  <a:pt x="49338" y="4079429"/>
                  <a:pt x="47886" y="4066698"/>
                </a:cubicBezTo>
                <a:cubicBezTo>
                  <a:pt x="26522" y="4022850"/>
                  <a:pt x="34453" y="4030338"/>
                  <a:pt x="47327" y="3969172"/>
                </a:cubicBezTo>
                <a:cubicBezTo>
                  <a:pt x="40297" y="3948973"/>
                  <a:pt x="40044" y="3857354"/>
                  <a:pt x="53093" y="3844350"/>
                </a:cubicBezTo>
                <a:cubicBezTo>
                  <a:pt x="55739" y="3830819"/>
                  <a:pt x="50778" y="3815585"/>
                  <a:pt x="64866" y="3808459"/>
                </a:cubicBezTo>
                <a:cubicBezTo>
                  <a:pt x="81775" y="3797121"/>
                  <a:pt x="54599" y="3752382"/>
                  <a:pt x="74864" y="3757643"/>
                </a:cubicBezTo>
                <a:cubicBezTo>
                  <a:pt x="56224" y="3725828"/>
                  <a:pt x="74270" y="3660981"/>
                  <a:pt x="82640" y="3632606"/>
                </a:cubicBezTo>
                <a:cubicBezTo>
                  <a:pt x="85981" y="3582255"/>
                  <a:pt x="88778" y="3571708"/>
                  <a:pt x="89222" y="3534990"/>
                </a:cubicBezTo>
                <a:cubicBezTo>
                  <a:pt x="92019" y="3533125"/>
                  <a:pt x="80706" y="3481126"/>
                  <a:pt x="79835" y="3454133"/>
                </a:cubicBezTo>
                <a:cubicBezTo>
                  <a:pt x="78963" y="3427139"/>
                  <a:pt x="96173" y="3390611"/>
                  <a:pt x="83991" y="3373027"/>
                </a:cubicBezTo>
                <a:cubicBezTo>
                  <a:pt x="80767" y="3298527"/>
                  <a:pt x="69808" y="3290617"/>
                  <a:pt x="62958" y="3222737"/>
                </a:cubicBezTo>
                <a:cubicBezTo>
                  <a:pt x="59618" y="3146284"/>
                  <a:pt x="39695" y="3184007"/>
                  <a:pt x="49209" y="3118188"/>
                </a:cubicBezTo>
                <a:cubicBezTo>
                  <a:pt x="65221" y="3109217"/>
                  <a:pt x="85573" y="3024732"/>
                  <a:pt x="78480" y="3003808"/>
                </a:cubicBezTo>
                <a:cubicBezTo>
                  <a:pt x="78037" y="2966753"/>
                  <a:pt x="77812" y="2989870"/>
                  <a:pt x="77566" y="2944921"/>
                </a:cubicBezTo>
                <a:lnTo>
                  <a:pt x="94406" y="2877744"/>
                </a:lnTo>
                <a:cubicBezTo>
                  <a:pt x="87936" y="2880724"/>
                  <a:pt x="108480" y="2822146"/>
                  <a:pt x="108051" y="2807161"/>
                </a:cubicBezTo>
                <a:cubicBezTo>
                  <a:pt x="110507" y="2775643"/>
                  <a:pt x="80880" y="2769288"/>
                  <a:pt x="107377" y="2752347"/>
                </a:cubicBezTo>
                <a:lnTo>
                  <a:pt x="114975" y="2748299"/>
                </a:lnTo>
                <a:cubicBezTo>
                  <a:pt x="115205" y="2745962"/>
                  <a:pt x="115434" y="2743625"/>
                  <a:pt x="115663" y="2741288"/>
                </a:cubicBezTo>
                <a:cubicBezTo>
                  <a:pt x="115098" y="2737657"/>
                  <a:pt x="112995" y="2735847"/>
                  <a:pt x="107929" y="2737160"/>
                </a:cubicBezTo>
                <a:cubicBezTo>
                  <a:pt x="126569" y="2705347"/>
                  <a:pt x="119693" y="2699356"/>
                  <a:pt x="122707" y="2659631"/>
                </a:cubicBezTo>
                <a:cubicBezTo>
                  <a:pt x="135394" y="2612127"/>
                  <a:pt x="120483" y="2628594"/>
                  <a:pt x="145471" y="2573336"/>
                </a:cubicBezTo>
                <a:cubicBezTo>
                  <a:pt x="156086" y="2559732"/>
                  <a:pt x="170382" y="2541339"/>
                  <a:pt x="170626" y="2528057"/>
                </a:cubicBezTo>
                <a:lnTo>
                  <a:pt x="202713" y="2489594"/>
                </a:lnTo>
                <a:cubicBezTo>
                  <a:pt x="203853" y="2487774"/>
                  <a:pt x="204248" y="2473350"/>
                  <a:pt x="203650" y="2468303"/>
                </a:cubicBezTo>
                <a:lnTo>
                  <a:pt x="223316" y="2460480"/>
                </a:lnTo>
                <a:lnTo>
                  <a:pt x="215120" y="2423535"/>
                </a:lnTo>
                <a:lnTo>
                  <a:pt x="223455" y="2404394"/>
                </a:lnTo>
                <a:cubicBezTo>
                  <a:pt x="243490" y="2392610"/>
                  <a:pt x="229596" y="2347474"/>
                  <a:pt x="238853" y="2324643"/>
                </a:cubicBezTo>
                <a:cubicBezTo>
                  <a:pt x="239504" y="2297698"/>
                  <a:pt x="266477" y="2284202"/>
                  <a:pt x="272463" y="2255535"/>
                </a:cubicBezTo>
                <a:cubicBezTo>
                  <a:pt x="290597" y="2249648"/>
                  <a:pt x="306594" y="2207828"/>
                  <a:pt x="294092" y="2184679"/>
                </a:cubicBezTo>
                <a:lnTo>
                  <a:pt x="323221" y="2093132"/>
                </a:lnTo>
                <a:cubicBezTo>
                  <a:pt x="348282" y="2084587"/>
                  <a:pt x="366071" y="1985868"/>
                  <a:pt x="377324" y="1950235"/>
                </a:cubicBezTo>
                <a:cubicBezTo>
                  <a:pt x="397581" y="1920183"/>
                  <a:pt x="445208" y="1898905"/>
                  <a:pt x="457649" y="1861568"/>
                </a:cubicBezTo>
                <a:cubicBezTo>
                  <a:pt x="464664" y="1810687"/>
                  <a:pt x="447457" y="1869507"/>
                  <a:pt x="451972" y="1809499"/>
                </a:cubicBezTo>
                <a:cubicBezTo>
                  <a:pt x="450982" y="1754297"/>
                  <a:pt x="465413" y="1767680"/>
                  <a:pt x="474550" y="1693716"/>
                </a:cubicBezTo>
                <a:cubicBezTo>
                  <a:pt x="473258" y="1654244"/>
                  <a:pt x="481626" y="1627007"/>
                  <a:pt x="481301" y="1605195"/>
                </a:cubicBezTo>
                <a:cubicBezTo>
                  <a:pt x="490491" y="1568952"/>
                  <a:pt x="493569" y="1564518"/>
                  <a:pt x="497837" y="1516217"/>
                </a:cubicBezTo>
                <a:cubicBezTo>
                  <a:pt x="503639" y="1488452"/>
                  <a:pt x="534082" y="1457870"/>
                  <a:pt x="513281" y="1429841"/>
                </a:cubicBezTo>
                <a:cubicBezTo>
                  <a:pt x="527326" y="1412325"/>
                  <a:pt x="570430" y="1413592"/>
                  <a:pt x="550104" y="1380081"/>
                </a:cubicBezTo>
                <a:cubicBezTo>
                  <a:pt x="575583" y="1394128"/>
                  <a:pt x="551452" y="1335176"/>
                  <a:pt x="574526" y="1334891"/>
                </a:cubicBezTo>
                <a:cubicBezTo>
                  <a:pt x="593486" y="1336427"/>
                  <a:pt x="633157" y="1194568"/>
                  <a:pt x="638123" y="1185551"/>
                </a:cubicBezTo>
                <a:cubicBezTo>
                  <a:pt x="647468" y="1149210"/>
                  <a:pt x="657504" y="1148087"/>
                  <a:pt x="664747" y="1111168"/>
                </a:cubicBezTo>
                <a:cubicBezTo>
                  <a:pt x="679107" y="1057226"/>
                  <a:pt x="652121" y="1022543"/>
                  <a:pt x="664913" y="993353"/>
                </a:cubicBezTo>
                <a:cubicBezTo>
                  <a:pt x="684189" y="960214"/>
                  <a:pt x="707497" y="867450"/>
                  <a:pt x="721256" y="813953"/>
                </a:cubicBezTo>
                <a:cubicBezTo>
                  <a:pt x="734607" y="746430"/>
                  <a:pt x="738988" y="666470"/>
                  <a:pt x="745023" y="588218"/>
                </a:cubicBezTo>
                <a:cubicBezTo>
                  <a:pt x="735393" y="475380"/>
                  <a:pt x="719076" y="536119"/>
                  <a:pt x="725253" y="376479"/>
                </a:cubicBezTo>
                <a:lnTo>
                  <a:pt x="735457" y="280992"/>
                </a:lnTo>
                <a:cubicBezTo>
                  <a:pt x="735270" y="276227"/>
                  <a:pt x="742007" y="223140"/>
                  <a:pt x="741820" y="218374"/>
                </a:cubicBezTo>
                <a:lnTo>
                  <a:pt x="735299" y="188178"/>
                </a:lnTo>
                <a:lnTo>
                  <a:pt x="764938" y="152404"/>
                </a:lnTo>
                <a:cubicBezTo>
                  <a:pt x="776066" y="136342"/>
                  <a:pt x="783668" y="122048"/>
                  <a:pt x="802071" y="91810"/>
                </a:cubicBezTo>
                <a:lnTo>
                  <a:pt x="849585" y="30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129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94D0315-BB3E-4E0D-A26B-3F625DFDC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F2683B-2FA5-4776-3778-DAAE3F63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7" y="603623"/>
            <a:ext cx="7123063" cy="1222001"/>
          </a:xfrm>
        </p:spPr>
        <p:txBody>
          <a:bodyPr>
            <a:normAutofit/>
          </a:bodyPr>
          <a:lstStyle/>
          <a:p>
            <a:r>
              <a:rPr lang="ru-RU" dirty="0">
                <a:ea typeface="Batang"/>
              </a:rPr>
              <a:t>Примеры работы...</a:t>
            </a:r>
            <a:endParaRPr lang="ru-RU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5B59C7B-4602-9F81-8E49-863723E48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2147356"/>
            <a:ext cx="6932232" cy="410702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8" name="Рисунок 7" descr="Изображение выглядит как текст, снимок экрана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82CDDD6-929D-A0B9-B60A-49FF586A7A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" r="16796" b="-3"/>
          <a:stretch>
            <a:fillRect/>
          </a:stretch>
        </p:blipFill>
        <p:spPr>
          <a:xfrm>
            <a:off x="8813496" y="4574639"/>
            <a:ext cx="3378504" cy="2286061"/>
          </a:xfrm>
          <a:custGeom>
            <a:avLst/>
            <a:gdLst/>
            <a:ahLst/>
            <a:cxnLst/>
            <a:rect l="l" t="t" r="r" b="b"/>
            <a:pathLst>
              <a:path w="3378504" h="2286061">
                <a:moveTo>
                  <a:pt x="162981" y="0"/>
                </a:moveTo>
                <a:lnTo>
                  <a:pt x="3378504" y="0"/>
                </a:lnTo>
                <a:lnTo>
                  <a:pt x="3378504" y="2286061"/>
                </a:lnTo>
                <a:lnTo>
                  <a:pt x="50982" y="2286061"/>
                </a:lnTo>
                <a:lnTo>
                  <a:pt x="52155" y="2284853"/>
                </a:lnTo>
                <a:cubicBezTo>
                  <a:pt x="74774" y="2266710"/>
                  <a:pt x="33990" y="2218737"/>
                  <a:pt x="62425" y="2220081"/>
                </a:cubicBezTo>
                <a:cubicBezTo>
                  <a:pt x="34374" y="2185792"/>
                  <a:pt x="54789" y="2172499"/>
                  <a:pt x="64383" y="2135632"/>
                </a:cubicBezTo>
                <a:cubicBezTo>
                  <a:pt x="78829" y="2109847"/>
                  <a:pt x="57816" y="2018864"/>
                  <a:pt x="58333" y="1943341"/>
                </a:cubicBezTo>
                <a:cubicBezTo>
                  <a:pt x="52235" y="1899185"/>
                  <a:pt x="38804" y="1920003"/>
                  <a:pt x="43070" y="1868373"/>
                </a:cubicBezTo>
                <a:cubicBezTo>
                  <a:pt x="46810" y="1865381"/>
                  <a:pt x="34257" y="1817383"/>
                  <a:pt x="32097" y="1793436"/>
                </a:cubicBezTo>
                <a:cubicBezTo>
                  <a:pt x="29937" y="1769488"/>
                  <a:pt x="48218" y="1743169"/>
                  <a:pt x="30109" y="1724692"/>
                </a:cubicBezTo>
                <a:cubicBezTo>
                  <a:pt x="-28026" y="1634476"/>
                  <a:pt x="18554" y="1579654"/>
                  <a:pt x="4290" y="1498213"/>
                </a:cubicBezTo>
                <a:cubicBezTo>
                  <a:pt x="-4468" y="1416994"/>
                  <a:pt x="4884" y="1460152"/>
                  <a:pt x="1337" y="1419044"/>
                </a:cubicBezTo>
                <a:lnTo>
                  <a:pt x="8796" y="1360910"/>
                </a:lnTo>
                <a:lnTo>
                  <a:pt x="24539" y="1319273"/>
                </a:lnTo>
                <a:cubicBezTo>
                  <a:pt x="35997" y="1284438"/>
                  <a:pt x="29841" y="1271897"/>
                  <a:pt x="27400" y="1259677"/>
                </a:cubicBezTo>
                <a:cubicBezTo>
                  <a:pt x="27410" y="1259560"/>
                  <a:pt x="27420" y="1259442"/>
                  <a:pt x="27430" y="1259324"/>
                </a:cubicBezTo>
                <a:lnTo>
                  <a:pt x="34866" y="1249453"/>
                </a:lnTo>
                <a:cubicBezTo>
                  <a:pt x="41684" y="1240770"/>
                  <a:pt x="46294" y="1232296"/>
                  <a:pt x="40868" y="1219674"/>
                </a:cubicBezTo>
                <a:lnTo>
                  <a:pt x="40401" y="1218944"/>
                </a:lnTo>
                <a:lnTo>
                  <a:pt x="52534" y="1202011"/>
                </a:lnTo>
                <a:cubicBezTo>
                  <a:pt x="43026" y="1182270"/>
                  <a:pt x="45470" y="1170249"/>
                  <a:pt x="56337" y="1155538"/>
                </a:cubicBezTo>
                <a:cubicBezTo>
                  <a:pt x="58894" y="1146889"/>
                  <a:pt x="58870" y="1139013"/>
                  <a:pt x="57827" y="1131743"/>
                </a:cubicBezTo>
                <a:lnTo>
                  <a:pt x="56087" y="1124165"/>
                </a:lnTo>
                <a:lnTo>
                  <a:pt x="69443" y="1081815"/>
                </a:lnTo>
                <a:cubicBezTo>
                  <a:pt x="69942" y="1071506"/>
                  <a:pt x="70441" y="1061196"/>
                  <a:pt x="70939" y="1050887"/>
                </a:cubicBezTo>
                <a:lnTo>
                  <a:pt x="61595" y="1055297"/>
                </a:lnTo>
                <a:lnTo>
                  <a:pt x="57551" y="1056827"/>
                </a:lnTo>
                <a:lnTo>
                  <a:pt x="57210" y="1056259"/>
                </a:lnTo>
                <a:lnTo>
                  <a:pt x="57791" y="1054714"/>
                </a:lnTo>
                <a:lnTo>
                  <a:pt x="59274" y="1039468"/>
                </a:lnTo>
                <a:cubicBezTo>
                  <a:pt x="60399" y="1024764"/>
                  <a:pt x="62095" y="981668"/>
                  <a:pt x="64538" y="966492"/>
                </a:cubicBezTo>
                <a:lnTo>
                  <a:pt x="73931" y="948414"/>
                </a:lnTo>
                <a:cubicBezTo>
                  <a:pt x="79632" y="934417"/>
                  <a:pt x="75472" y="915301"/>
                  <a:pt x="79112" y="902837"/>
                </a:cubicBezTo>
                <a:lnTo>
                  <a:pt x="79020" y="861136"/>
                </a:lnTo>
                <a:lnTo>
                  <a:pt x="88936" y="798028"/>
                </a:lnTo>
                <a:cubicBezTo>
                  <a:pt x="107571" y="768417"/>
                  <a:pt x="115652" y="738256"/>
                  <a:pt x="126809" y="710382"/>
                </a:cubicBezTo>
                <a:cubicBezTo>
                  <a:pt x="140849" y="667637"/>
                  <a:pt x="104747" y="689303"/>
                  <a:pt x="142165" y="640933"/>
                </a:cubicBezTo>
                <a:cubicBezTo>
                  <a:pt x="133625" y="632595"/>
                  <a:pt x="134865" y="625576"/>
                  <a:pt x="142547" y="615128"/>
                </a:cubicBezTo>
                <a:cubicBezTo>
                  <a:pt x="140806" y="597782"/>
                  <a:pt x="132569" y="555729"/>
                  <a:pt x="131722" y="536857"/>
                </a:cubicBezTo>
                <a:cubicBezTo>
                  <a:pt x="122817" y="520044"/>
                  <a:pt x="144785" y="518212"/>
                  <a:pt x="137467" y="501893"/>
                </a:cubicBezTo>
                <a:cubicBezTo>
                  <a:pt x="138789" y="485839"/>
                  <a:pt x="149725" y="514303"/>
                  <a:pt x="154950" y="497455"/>
                </a:cubicBezTo>
                <a:cubicBezTo>
                  <a:pt x="157869" y="481684"/>
                  <a:pt x="172539" y="481187"/>
                  <a:pt x="167975" y="471927"/>
                </a:cubicBezTo>
                <a:cubicBezTo>
                  <a:pt x="166454" y="468841"/>
                  <a:pt x="162795" y="464781"/>
                  <a:pt x="155853" y="458858"/>
                </a:cubicBezTo>
                <a:cubicBezTo>
                  <a:pt x="168761" y="439016"/>
                  <a:pt x="155550" y="431335"/>
                  <a:pt x="155451" y="399907"/>
                </a:cubicBezTo>
                <a:cubicBezTo>
                  <a:pt x="166301" y="389387"/>
                  <a:pt x="164763" y="378464"/>
                  <a:pt x="159389" y="366858"/>
                </a:cubicBezTo>
                <a:cubicBezTo>
                  <a:pt x="168186" y="338403"/>
                  <a:pt x="162718" y="309213"/>
                  <a:pt x="165618" y="275552"/>
                </a:cubicBezTo>
                <a:cubicBezTo>
                  <a:pt x="182799" y="242523"/>
                  <a:pt x="165218" y="219263"/>
                  <a:pt x="168405" y="183311"/>
                </a:cubicBezTo>
                <a:cubicBezTo>
                  <a:pt x="166630" y="145534"/>
                  <a:pt x="157558" y="73501"/>
                  <a:pt x="154965" y="48888"/>
                </a:cubicBezTo>
                <a:cubicBezTo>
                  <a:pt x="159036" y="45464"/>
                  <a:pt x="157482" y="35708"/>
                  <a:pt x="152845" y="35627"/>
                </a:cubicBezTo>
                <a:cubicBezTo>
                  <a:pt x="155143" y="31247"/>
                  <a:pt x="165876" y="21980"/>
                  <a:pt x="158954" y="19255"/>
                </a:cubicBezTo>
                <a:lnTo>
                  <a:pt x="163388" y="2784"/>
                </a:lnTo>
                <a:close/>
              </a:path>
            </a:pathLst>
          </a:custGeom>
        </p:spPr>
      </p:pic>
      <p:pic>
        <p:nvPicPr>
          <p:cNvPr id="9" name="Рисунок 8" descr="Изображение выглядит как снимок экрана, 3D-моделирование, Программное обеспечение для видеоигр, Цифровая сборк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7E30A2E-DD2E-F71E-1E92-56844CE93B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1663" b="-3"/>
          <a:stretch>
            <a:fillRect/>
          </a:stretch>
        </p:blipFill>
        <p:spPr>
          <a:xfrm>
            <a:off x="8601973" y="2292793"/>
            <a:ext cx="3590027" cy="2286061"/>
          </a:xfrm>
          <a:custGeom>
            <a:avLst/>
            <a:gdLst/>
            <a:ahLst/>
            <a:cxnLst/>
            <a:rect l="l" t="t" r="r" b="b"/>
            <a:pathLst>
              <a:path w="3590027" h="2286061">
                <a:moveTo>
                  <a:pt x="55541" y="0"/>
                </a:moveTo>
                <a:lnTo>
                  <a:pt x="3590027" y="0"/>
                </a:lnTo>
                <a:lnTo>
                  <a:pt x="3590027" y="2286061"/>
                </a:lnTo>
                <a:lnTo>
                  <a:pt x="374525" y="2286061"/>
                </a:lnTo>
                <a:lnTo>
                  <a:pt x="374911" y="2284627"/>
                </a:lnTo>
                <a:lnTo>
                  <a:pt x="374391" y="2281071"/>
                </a:lnTo>
                <a:cubicBezTo>
                  <a:pt x="370534" y="2273526"/>
                  <a:pt x="361407" y="2266049"/>
                  <a:pt x="373625" y="2256735"/>
                </a:cubicBezTo>
                <a:cubicBezTo>
                  <a:pt x="362794" y="2235081"/>
                  <a:pt x="370320" y="2225418"/>
                  <a:pt x="356413" y="2207779"/>
                </a:cubicBezTo>
                <a:cubicBezTo>
                  <a:pt x="349802" y="2183182"/>
                  <a:pt x="378148" y="2196031"/>
                  <a:pt x="363286" y="2163397"/>
                </a:cubicBezTo>
                <a:cubicBezTo>
                  <a:pt x="367406" y="2145632"/>
                  <a:pt x="367723" y="2126870"/>
                  <a:pt x="364210" y="2108921"/>
                </a:cubicBezTo>
                <a:cubicBezTo>
                  <a:pt x="358638" y="2109359"/>
                  <a:pt x="363786" y="2099222"/>
                  <a:pt x="364268" y="2095371"/>
                </a:cubicBezTo>
                <a:cubicBezTo>
                  <a:pt x="360988" y="2096888"/>
                  <a:pt x="357369" y="2090579"/>
                  <a:pt x="359345" y="2086795"/>
                </a:cubicBezTo>
                <a:cubicBezTo>
                  <a:pt x="351152" y="2070422"/>
                  <a:pt x="326132" y="2023010"/>
                  <a:pt x="315107" y="1997133"/>
                </a:cubicBezTo>
                <a:cubicBezTo>
                  <a:pt x="308045" y="1970850"/>
                  <a:pt x="289665" y="1960514"/>
                  <a:pt x="293195" y="1931530"/>
                </a:cubicBezTo>
                <a:cubicBezTo>
                  <a:pt x="286521" y="1906952"/>
                  <a:pt x="275123" y="1888346"/>
                  <a:pt x="273945" y="1865415"/>
                </a:cubicBezTo>
                <a:cubicBezTo>
                  <a:pt x="267164" y="1859102"/>
                  <a:pt x="263254" y="1851970"/>
                  <a:pt x="268160" y="1840912"/>
                </a:cubicBezTo>
                <a:cubicBezTo>
                  <a:pt x="259957" y="1818917"/>
                  <a:pt x="248681" y="1818017"/>
                  <a:pt x="252621" y="1799727"/>
                </a:cubicBezTo>
                <a:cubicBezTo>
                  <a:pt x="226965" y="1792544"/>
                  <a:pt x="245972" y="1788427"/>
                  <a:pt x="243268" y="1772366"/>
                </a:cubicBezTo>
                <a:cubicBezTo>
                  <a:pt x="242580" y="1758782"/>
                  <a:pt x="257634" y="1775021"/>
                  <a:pt x="254410" y="1763319"/>
                </a:cubicBezTo>
                <a:cubicBezTo>
                  <a:pt x="245041" y="1754366"/>
                  <a:pt x="260009" y="1745626"/>
                  <a:pt x="249400" y="1736863"/>
                </a:cubicBezTo>
                <a:cubicBezTo>
                  <a:pt x="239452" y="1746887"/>
                  <a:pt x="242075" y="1710984"/>
                  <a:pt x="232034" y="1716250"/>
                </a:cubicBezTo>
                <a:cubicBezTo>
                  <a:pt x="241839" y="1696943"/>
                  <a:pt x="222687" y="1702423"/>
                  <a:pt x="221532" y="1685674"/>
                </a:cubicBezTo>
                <a:cubicBezTo>
                  <a:pt x="224228" y="1675742"/>
                  <a:pt x="223284" y="1670400"/>
                  <a:pt x="215121" y="1667454"/>
                </a:cubicBezTo>
                <a:cubicBezTo>
                  <a:pt x="228910" y="1620847"/>
                  <a:pt x="209136" y="1648291"/>
                  <a:pt x="207944" y="1613562"/>
                </a:cubicBezTo>
                <a:cubicBezTo>
                  <a:pt x="208785" y="1582461"/>
                  <a:pt x="204727" y="1550367"/>
                  <a:pt x="220227" y="1511026"/>
                </a:cubicBezTo>
                <a:cubicBezTo>
                  <a:pt x="225536" y="1502252"/>
                  <a:pt x="224042" y="1489870"/>
                  <a:pt x="216894" y="1483370"/>
                </a:cubicBezTo>
                <a:cubicBezTo>
                  <a:pt x="215663" y="1482252"/>
                  <a:pt x="214307" y="1481352"/>
                  <a:pt x="212870" y="1480704"/>
                </a:cubicBezTo>
                <a:cubicBezTo>
                  <a:pt x="211294" y="1464166"/>
                  <a:pt x="210936" y="1406634"/>
                  <a:pt x="207440" y="1384145"/>
                </a:cubicBezTo>
                <a:cubicBezTo>
                  <a:pt x="202296" y="1371919"/>
                  <a:pt x="183953" y="1361407"/>
                  <a:pt x="191893" y="1345769"/>
                </a:cubicBezTo>
                <a:cubicBezTo>
                  <a:pt x="182175" y="1349539"/>
                  <a:pt x="193813" y="1327478"/>
                  <a:pt x="185123" y="1323526"/>
                </a:cubicBezTo>
                <a:cubicBezTo>
                  <a:pt x="177969" y="1321283"/>
                  <a:pt x="179833" y="1314067"/>
                  <a:pt x="178039" y="1308143"/>
                </a:cubicBezTo>
                <a:cubicBezTo>
                  <a:pt x="171176" y="1303175"/>
                  <a:pt x="168933" y="1274276"/>
                  <a:pt x="171623" y="1264678"/>
                </a:cubicBezTo>
                <a:cubicBezTo>
                  <a:pt x="183641" y="1238216"/>
                  <a:pt x="157020" y="1212085"/>
                  <a:pt x="165849" y="1190826"/>
                </a:cubicBezTo>
                <a:cubicBezTo>
                  <a:pt x="166089" y="1184982"/>
                  <a:pt x="165173" y="1179989"/>
                  <a:pt x="163542" y="1175552"/>
                </a:cubicBezTo>
                <a:lnTo>
                  <a:pt x="157278" y="1164199"/>
                </a:lnTo>
                <a:lnTo>
                  <a:pt x="152094" y="1163115"/>
                </a:lnTo>
                <a:lnTo>
                  <a:pt x="150137" y="1154998"/>
                </a:lnTo>
                <a:lnTo>
                  <a:pt x="148723" y="1153211"/>
                </a:lnTo>
                <a:cubicBezTo>
                  <a:pt x="146000" y="1149806"/>
                  <a:pt x="143447" y="1146365"/>
                  <a:pt x="141505" y="1142589"/>
                </a:cubicBezTo>
                <a:cubicBezTo>
                  <a:pt x="162759" y="1135765"/>
                  <a:pt x="128479" y="1109349"/>
                  <a:pt x="148318" y="1110687"/>
                </a:cubicBezTo>
                <a:cubicBezTo>
                  <a:pt x="141338" y="1088754"/>
                  <a:pt x="162051" y="1095782"/>
                  <a:pt x="138418" y="1079028"/>
                </a:cubicBezTo>
                <a:cubicBezTo>
                  <a:pt x="141422" y="1036249"/>
                  <a:pt x="98800" y="975622"/>
                  <a:pt x="112683" y="934848"/>
                </a:cubicBezTo>
                <a:cubicBezTo>
                  <a:pt x="106253" y="902197"/>
                  <a:pt x="101803" y="908889"/>
                  <a:pt x="99838" y="883115"/>
                </a:cubicBezTo>
                <a:cubicBezTo>
                  <a:pt x="95023" y="841516"/>
                  <a:pt x="99439" y="730242"/>
                  <a:pt x="100540" y="697746"/>
                </a:cubicBezTo>
                <a:cubicBezTo>
                  <a:pt x="103176" y="694835"/>
                  <a:pt x="105075" y="691595"/>
                  <a:pt x="106444" y="688135"/>
                </a:cubicBezTo>
                <a:lnTo>
                  <a:pt x="109021" y="677825"/>
                </a:lnTo>
                <a:lnTo>
                  <a:pt x="108115" y="676718"/>
                </a:lnTo>
                <a:cubicBezTo>
                  <a:pt x="105998" y="671461"/>
                  <a:pt x="106224" y="667939"/>
                  <a:pt x="107483" y="665196"/>
                </a:cubicBezTo>
                <a:lnTo>
                  <a:pt x="109785" y="662360"/>
                </a:lnTo>
                <a:cubicBezTo>
                  <a:pt x="109896" y="659692"/>
                  <a:pt x="110005" y="657024"/>
                  <a:pt x="110116" y="654356"/>
                </a:cubicBezTo>
                <a:lnTo>
                  <a:pt x="112830" y="638326"/>
                </a:lnTo>
                <a:lnTo>
                  <a:pt x="111405" y="635573"/>
                </a:lnTo>
                <a:cubicBezTo>
                  <a:pt x="111766" y="627641"/>
                  <a:pt x="112127" y="619711"/>
                  <a:pt x="112488" y="611779"/>
                </a:cubicBezTo>
                <a:lnTo>
                  <a:pt x="111585" y="611570"/>
                </a:lnTo>
                <a:cubicBezTo>
                  <a:pt x="109585" y="610553"/>
                  <a:pt x="108157" y="608779"/>
                  <a:pt x="107883" y="605373"/>
                </a:cubicBezTo>
                <a:cubicBezTo>
                  <a:pt x="94861" y="612317"/>
                  <a:pt x="102560" y="603925"/>
                  <a:pt x="102896" y="593265"/>
                </a:cubicBezTo>
                <a:cubicBezTo>
                  <a:pt x="82750" y="601672"/>
                  <a:pt x="91829" y="570358"/>
                  <a:pt x="80049" y="566796"/>
                </a:cubicBezTo>
                <a:cubicBezTo>
                  <a:pt x="80751" y="558777"/>
                  <a:pt x="81127" y="550449"/>
                  <a:pt x="81076" y="542003"/>
                </a:cubicBezTo>
                <a:lnTo>
                  <a:pt x="80782" y="537065"/>
                </a:lnTo>
                <a:lnTo>
                  <a:pt x="80570" y="536988"/>
                </a:lnTo>
                <a:cubicBezTo>
                  <a:pt x="80066" y="535962"/>
                  <a:pt x="79803" y="534356"/>
                  <a:pt x="79849" y="531824"/>
                </a:cubicBezTo>
                <a:cubicBezTo>
                  <a:pt x="79982" y="530571"/>
                  <a:pt x="80115" y="529316"/>
                  <a:pt x="80248" y="528062"/>
                </a:cubicBezTo>
                <a:lnTo>
                  <a:pt x="79678" y="518485"/>
                </a:lnTo>
                <a:lnTo>
                  <a:pt x="78110" y="515331"/>
                </a:lnTo>
                <a:lnTo>
                  <a:pt x="75508" y="514285"/>
                </a:lnTo>
                <a:cubicBezTo>
                  <a:pt x="75584" y="513984"/>
                  <a:pt x="75661" y="513684"/>
                  <a:pt x="75737" y="513383"/>
                </a:cubicBezTo>
                <a:cubicBezTo>
                  <a:pt x="79718" y="506428"/>
                  <a:pt x="85962" y="504061"/>
                  <a:pt x="67686" y="496217"/>
                </a:cubicBezTo>
                <a:cubicBezTo>
                  <a:pt x="73835" y="480415"/>
                  <a:pt x="62846" y="477844"/>
                  <a:pt x="57500" y="456819"/>
                </a:cubicBezTo>
                <a:cubicBezTo>
                  <a:pt x="63701" y="447662"/>
                  <a:pt x="60737" y="440645"/>
                  <a:pt x="54845" y="433921"/>
                </a:cubicBezTo>
                <a:cubicBezTo>
                  <a:pt x="56529" y="413153"/>
                  <a:pt x="47616" y="394670"/>
                  <a:pt x="44096" y="371565"/>
                </a:cubicBezTo>
                <a:cubicBezTo>
                  <a:pt x="51167" y="346102"/>
                  <a:pt x="34355" y="333950"/>
                  <a:pt x="30662" y="309255"/>
                </a:cubicBezTo>
                <a:cubicBezTo>
                  <a:pt x="44431" y="287121"/>
                  <a:pt x="16060" y="292131"/>
                  <a:pt x="9126" y="279695"/>
                </a:cubicBezTo>
                <a:lnTo>
                  <a:pt x="8321" y="276131"/>
                </a:lnTo>
                <a:cubicBezTo>
                  <a:pt x="8847" y="272979"/>
                  <a:pt x="9373" y="269827"/>
                  <a:pt x="9898" y="266675"/>
                </a:cubicBezTo>
                <a:lnTo>
                  <a:pt x="11114" y="263164"/>
                </a:lnTo>
                <a:cubicBezTo>
                  <a:pt x="11719" y="260728"/>
                  <a:pt x="11824" y="259088"/>
                  <a:pt x="11568" y="257930"/>
                </a:cubicBezTo>
                <a:lnTo>
                  <a:pt x="11381" y="257787"/>
                </a:lnTo>
                <a:cubicBezTo>
                  <a:pt x="11652" y="256160"/>
                  <a:pt x="11923" y="254537"/>
                  <a:pt x="12194" y="252911"/>
                </a:cubicBezTo>
                <a:cubicBezTo>
                  <a:pt x="14019" y="244718"/>
                  <a:pt x="16224" y="236781"/>
                  <a:pt x="18675" y="229244"/>
                </a:cubicBezTo>
                <a:cubicBezTo>
                  <a:pt x="8172" y="221970"/>
                  <a:pt x="23817" y="194608"/>
                  <a:pt x="2640" y="196202"/>
                </a:cubicBezTo>
                <a:cubicBezTo>
                  <a:pt x="5326" y="185991"/>
                  <a:pt x="14567" y="180370"/>
                  <a:pt x="545" y="182861"/>
                </a:cubicBezTo>
                <a:lnTo>
                  <a:pt x="0" y="181059"/>
                </a:lnTo>
                <a:lnTo>
                  <a:pt x="3636" y="175332"/>
                </a:lnTo>
                <a:cubicBezTo>
                  <a:pt x="5514" y="169067"/>
                  <a:pt x="7319" y="163340"/>
                  <a:pt x="9730" y="168283"/>
                </a:cubicBezTo>
                <a:cubicBezTo>
                  <a:pt x="17022" y="161170"/>
                  <a:pt x="9064" y="152053"/>
                  <a:pt x="15636" y="144668"/>
                </a:cubicBezTo>
                <a:cubicBezTo>
                  <a:pt x="18849" y="134303"/>
                  <a:pt x="8085" y="147849"/>
                  <a:pt x="9994" y="135578"/>
                </a:cubicBezTo>
                <a:cubicBezTo>
                  <a:pt x="9962" y="134513"/>
                  <a:pt x="9930" y="133450"/>
                  <a:pt x="9899" y="132385"/>
                </a:cubicBezTo>
                <a:lnTo>
                  <a:pt x="11353" y="127078"/>
                </a:lnTo>
                <a:lnTo>
                  <a:pt x="14188" y="125083"/>
                </a:lnTo>
                <a:cubicBezTo>
                  <a:pt x="16003" y="122834"/>
                  <a:pt x="16999" y="119498"/>
                  <a:pt x="16135" y="113721"/>
                </a:cubicBezTo>
                <a:lnTo>
                  <a:pt x="15735" y="112842"/>
                </a:lnTo>
                <a:lnTo>
                  <a:pt x="18588" y="111486"/>
                </a:lnTo>
                <a:lnTo>
                  <a:pt x="20607" y="102893"/>
                </a:lnTo>
                <a:lnTo>
                  <a:pt x="28060" y="95828"/>
                </a:lnTo>
                <a:lnTo>
                  <a:pt x="27113" y="91046"/>
                </a:lnTo>
                <a:lnTo>
                  <a:pt x="24346" y="90965"/>
                </a:lnTo>
                <a:lnTo>
                  <a:pt x="32394" y="75337"/>
                </a:lnTo>
                <a:cubicBezTo>
                  <a:pt x="30690" y="64913"/>
                  <a:pt x="33807" y="58748"/>
                  <a:pt x="38546" y="53557"/>
                </a:cubicBezTo>
                <a:cubicBezTo>
                  <a:pt x="40162" y="43198"/>
                  <a:pt x="43182" y="34022"/>
                  <a:pt x="46634" y="24714"/>
                </a:cubicBezTo>
                <a:close/>
              </a:path>
            </a:pathLst>
          </a:custGeom>
        </p:spPr>
      </p:pic>
      <p:pic>
        <p:nvPicPr>
          <p:cNvPr id="7" name="Объект 6" descr="Изображение выглядит как текст, снимок экрана, диаграмм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2709A6E-6781-5A8E-EC3B-64FFF35555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3511" b="1"/>
          <a:stretch>
            <a:fillRect/>
          </a:stretch>
        </p:blipFill>
        <p:spPr>
          <a:xfrm>
            <a:off x="8655992" y="-2699"/>
            <a:ext cx="3536008" cy="2299710"/>
          </a:xfrm>
          <a:custGeom>
            <a:avLst/>
            <a:gdLst/>
            <a:ahLst/>
            <a:cxnLst/>
            <a:rect l="l" t="t" r="r" b="b"/>
            <a:pathLst>
              <a:path w="3536008" h="2299710">
                <a:moveTo>
                  <a:pt x="174071" y="0"/>
                </a:moveTo>
                <a:lnTo>
                  <a:pt x="3536008" y="0"/>
                </a:lnTo>
                <a:lnTo>
                  <a:pt x="3536008" y="2299710"/>
                </a:lnTo>
                <a:lnTo>
                  <a:pt x="0" y="2299710"/>
                </a:lnTo>
                <a:lnTo>
                  <a:pt x="3296" y="2290566"/>
                </a:lnTo>
                <a:cubicBezTo>
                  <a:pt x="4390" y="2263981"/>
                  <a:pt x="16486" y="2256055"/>
                  <a:pt x="23596" y="2232760"/>
                </a:cubicBezTo>
                <a:cubicBezTo>
                  <a:pt x="19688" y="2204299"/>
                  <a:pt x="40168" y="2223504"/>
                  <a:pt x="44084" y="2202872"/>
                </a:cubicBezTo>
                <a:cubicBezTo>
                  <a:pt x="43078" y="2165627"/>
                  <a:pt x="51292" y="2207361"/>
                  <a:pt x="59857" y="2154886"/>
                </a:cubicBezTo>
                <a:cubicBezTo>
                  <a:pt x="59096" y="2151297"/>
                  <a:pt x="61949" y="2145857"/>
                  <a:pt x="63736" y="2147494"/>
                </a:cubicBezTo>
                <a:cubicBezTo>
                  <a:pt x="63874" y="2143960"/>
                  <a:pt x="61925" y="2134352"/>
                  <a:pt x="65196" y="2135192"/>
                </a:cubicBezTo>
                <a:cubicBezTo>
                  <a:pt x="69271" y="2119179"/>
                  <a:pt x="71152" y="2102127"/>
                  <a:pt x="70657" y="2085677"/>
                </a:cubicBezTo>
                <a:cubicBezTo>
                  <a:pt x="83116" y="2057236"/>
                  <a:pt x="64804" y="2066654"/>
                  <a:pt x="71458" y="2044854"/>
                </a:cubicBezTo>
                <a:cubicBezTo>
                  <a:pt x="81693" y="2029945"/>
                  <a:pt x="78274" y="2020581"/>
                  <a:pt x="87119" y="2001785"/>
                </a:cubicBezTo>
                <a:cubicBezTo>
                  <a:pt x="80865" y="1992364"/>
                  <a:pt x="87130" y="1986302"/>
                  <a:pt x="90261" y="1979759"/>
                </a:cubicBezTo>
                <a:lnTo>
                  <a:pt x="90963" y="1976573"/>
                </a:lnTo>
                <a:lnTo>
                  <a:pt x="90139" y="1961273"/>
                </a:lnTo>
                <a:cubicBezTo>
                  <a:pt x="94565" y="1959348"/>
                  <a:pt x="89190" y="1950091"/>
                  <a:pt x="88303" y="1945933"/>
                </a:cubicBezTo>
                <a:cubicBezTo>
                  <a:pt x="91076" y="1946226"/>
                  <a:pt x="93079" y="1937496"/>
                  <a:pt x="91030" y="1934066"/>
                </a:cubicBezTo>
                <a:cubicBezTo>
                  <a:pt x="86181" y="1866566"/>
                  <a:pt x="109203" y="1907003"/>
                  <a:pt x="96724" y="1865338"/>
                </a:cubicBezTo>
                <a:cubicBezTo>
                  <a:pt x="95517" y="1838316"/>
                  <a:pt x="127413" y="1842201"/>
                  <a:pt x="113874" y="1813131"/>
                </a:cubicBezTo>
                <a:cubicBezTo>
                  <a:pt x="115942" y="1780249"/>
                  <a:pt x="128988" y="1760531"/>
                  <a:pt x="122392" y="1729197"/>
                </a:cubicBezTo>
                <a:cubicBezTo>
                  <a:pt x="124379" y="1698417"/>
                  <a:pt x="130858" y="1672358"/>
                  <a:pt x="128755" y="1645837"/>
                </a:cubicBezTo>
                <a:cubicBezTo>
                  <a:pt x="133238" y="1635728"/>
                  <a:pt x="135361" y="1625938"/>
                  <a:pt x="130055" y="1615530"/>
                </a:cubicBezTo>
                <a:cubicBezTo>
                  <a:pt x="133582" y="1587016"/>
                  <a:pt x="142303" y="1581091"/>
                  <a:pt x="136799" y="1562061"/>
                </a:cubicBezTo>
                <a:cubicBezTo>
                  <a:pt x="141591" y="1557235"/>
                  <a:pt x="144219" y="1553839"/>
                  <a:pt x="145467" y="1551158"/>
                </a:cubicBezTo>
                <a:cubicBezTo>
                  <a:pt x="149209" y="1543117"/>
                  <a:pt x="140520" y="1541504"/>
                  <a:pt x="140520" y="1526962"/>
                </a:cubicBezTo>
                <a:cubicBezTo>
                  <a:pt x="139265" y="1511257"/>
                  <a:pt x="129606" y="1536224"/>
                  <a:pt x="130590" y="1521549"/>
                </a:cubicBezTo>
                <a:cubicBezTo>
                  <a:pt x="136752" y="1507317"/>
                  <a:pt x="123862" y="1503919"/>
                  <a:pt x="131024" y="1489363"/>
                </a:cubicBezTo>
                <a:cubicBezTo>
                  <a:pt x="140147" y="1496405"/>
                  <a:pt x="133349" y="1456829"/>
                  <a:pt x="141917" y="1458433"/>
                </a:cubicBezTo>
                <a:cubicBezTo>
                  <a:pt x="131680" y="1440801"/>
                  <a:pt x="147421" y="1438684"/>
                  <a:pt x="146112" y="1419183"/>
                </a:cubicBezTo>
                <a:cubicBezTo>
                  <a:pt x="142687" y="1409093"/>
                  <a:pt x="142723" y="1402625"/>
                  <a:pt x="148734" y="1395733"/>
                </a:cubicBezTo>
                <a:cubicBezTo>
                  <a:pt x="131769" y="1348873"/>
                  <a:pt x="150895" y="1371395"/>
                  <a:pt x="147244" y="1331489"/>
                </a:cubicBezTo>
                <a:cubicBezTo>
                  <a:pt x="142478" y="1296582"/>
                  <a:pt x="141422" y="1258418"/>
                  <a:pt x="124074" y="1220545"/>
                </a:cubicBezTo>
                <a:cubicBezTo>
                  <a:pt x="118753" y="1212902"/>
                  <a:pt x="118289" y="1198207"/>
                  <a:pt x="123036" y="1187727"/>
                </a:cubicBezTo>
                <a:cubicBezTo>
                  <a:pt x="123853" y="1185922"/>
                  <a:pt x="124797" y="1184315"/>
                  <a:pt x="125838" y="1182952"/>
                </a:cubicBezTo>
                <a:cubicBezTo>
                  <a:pt x="113111" y="1159666"/>
                  <a:pt x="122052" y="1149149"/>
                  <a:pt x="112884" y="1137645"/>
                </a:cubicBezTo>
                <a:cubicBezTo>
                  <a:pt x="112383" y="1105016"/>
                  <a:pt x="125319" y="1081698"/>
                  <a:pt x="117345" y="1071081"/>
                </a:cubicBezTo>
                <a:cubicBezTo>
                  <a:pt x="119762" y="1054975"/>
                  <a:pt x="132758" y="1035075"/>
                  <a:pt x="124466" y="1020791"/>
                </a:cubicBezTo>
                <a:cubicBezTo>
                  <a:pt x="132583" y="1020841"/>
                  <a:pt x="120544" y="1000883"/>
                  <a:pt x="126836" y="992624"/>
                </a:cubicBezTo>
                <a:cubicBezTo>
                  <a:pt x="132150" y="986966"/>
                  <a:pt x="129736" y="979591"/>
                  <a:pt x="130361" y="972093"/>
                </a:cubicBezTo>
                <a:cubicBezTo>
                  <a:pt x="135086" y="963474"/>
                  <a:pt x="133028" y="929723"/>
                  <a:pt x="129650" y="920007"/>
                </a:cubicBezTo>
                <a:cubicBezTo>
                  <a:pt x="116733" y="895225"/>
                  <a:pt x="134154" y="854006"/>
                  <a:pt x="124424" y="833737"/>
                </a:cubicBezTo>
                <a:cubicBezTo>
                  <a:pt x="123465" y="827213"/>
                  <a:pt x="123524" y="821152"/>
                  <a:pt x="124217" y="815409"/>
                </a:cubicBezTo>
                <a:lnTo>
                  <a:pt x="127629" y="799808"/>
                </a:lnTo>
                <a:lnTo>
                  <a:pt x="131550" y="796323"/>
                </a:lnTo>
                <a:cubicBezTo>
                  <a:pt x="131704" y="792972"/>
                  <a:pt x="131859" y="789620"/>
                  <a:pt x="132012" y="786268"/>
                </a:cubicBezTo>
                <a:lnTo>
                  <a:pt x="132885" y="783626"/>
                </a:lnTo>
                <a:cubicBezTo>
                  <a:pt x="134570" y="778582"/>
                  <a:pt x="136118" y="773568"/>
                  <a:pt x="137143" y="768440"/>
                </a:cubicBezTo>
                <a:cubicBezTo>
                  <a:pt x="119576" y="769946"/>
                  <a:pt x="142966" y="725073"/>
                  <a:pt x="127588" y="735221"/>
                </a:cubicBezTo>
                <a:cubicBezTo>
                  <a:pt x="130164" y="707309"/>
                  <a:pt x="120045" y="699027"/>
                  <a:pt x="136362" y="669743"/>
                </a:cubicBezTo>
                <a:cubicBezTo>
                  <a:pt x="128358" y="622533"/>
                  <a:pt x="145308" y="590026"/>
                  <a:pt x="129038" y="549822"/>
                </a:cubicBezTo>
                <a:cubicBezTo>
                  <a:pt x="136385" y="556535"/>
                  <a:pt x="136663" y="532398"/>
                  <a:pt x="134387" y="518637"/>
                </a:cubicBezTo>
                <a:cubicBezTo>
                  <a:pt x="163437" y="543245"/>
                  <a:pt x="112970" y="460209"/>
                  <a:pt x="135546" y="456032"/>
                </a:cubicBezTo>
                <a:cubicBezTo>
                  <a:pt x="115999" y="449155"/>
                  <a:pt x="140264" y="386805"/>
                  <a:pt x="122091" y="354978"/>
                </a:cubicBezTo>
                <a:cubicBezTo>
                  <a:pt x="122763" y="334261"/>
                  <a:pt x="124212" y="301156"/>
                  <a:pt x="122761" y="282556"/>
                </a:cubicBezTo>
                <a:lnTo>
                  <a:pt x="130481" y="236905"/>
                </a:lnTo>
                <a:cubicBezTo>
                  <a:pt x="137099" y="212332"/>
                  <a:pt x="135398" y="208026"/>
                  <a:pt x="145794" y="155701"/>
                </a:cubicBezTo>
                <a:cubicBezTo>
                  <a:pt x="151479" y="88175"/>
                  <a:pt x="163196" y="99658"/>
                  <a:pt x="165222" y="34439"/>
                </a:cubicBezTo>
                <a:cubicBezTo>
                  <a:pt x="166716" y="33668"/>
                  <a:pt x="168320" y="28702"/>
                  <a:pt x="169950" y="21606"/>
                </a:cubicBezTo>
                <a:close/>
              </a:path>
            </a:pathLst>
          </a:custGeom>
        </p:spPr>
      </p:pic>
      <p:pic>
        <p:nvPicPr>
          <p:cNvPr id="11" name="2026-02-01 14-16-20 - Trim">
            <a:hlinkClick r:id="" action="ppaction://media"/>
            <a:extLst>
              <a:ext uri="{FF2B5EF4-FFF2-40B4-BE49-F238E27FC236}">
                <a16:creationId xmlns:a16="http://schemas.microsoft.com/office/drawing/2014/main" id="{31B1F34F-0071-81B3-B3E4-08AA86B87B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5915" y="2152252"/>
            <a:ext cx="7326695" cy="411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8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584D22-CD28-4363-A679-ACA953A2A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B0E491B-5098-4794-9326-BC6DB4755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2992"/>
            <a:ext cx="12193149" cy="2344739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2344739">
                <a:moveTo>
                  <a:pt x="1148" y="0"/>
                </a:moveTo>
                <a:lnTo>
                  <a:pt x="12193148" y="0"/>
                </a:lnTo>
                <a:cubicBezTo>
                  <a:pt x="12193148" y="193246"/>
                  <a:pt x="12193149" y="386493"/>
                  <a:pt x="12193149" y="579739"/>
                </a:cubicBezTo>
                <a:lnTo>
                  <a:pt x="12185986" y="584189"/>
                </a:lnTo>
                <a:cubicBezTo>
                  <a:pt x="12156393" y="577430"/>
                  <a:pt x="12176978" y="588328"/>
                  <a:pt x="12156363" y="597366"/>
                </a:cubicBezTo>
                <a:cubicBezTo>
                  <a:pt x="12172308" y="611308"/>
                  <a:pt x="12127905" y="602876"/>
                  <a:pt x="12139215" y="623179"/>
                </a:cubicBezTo>
                <a:cubicBezTo>
                  <a:pt x="12135103" y="624180"/>
                  <a:pt x="12130766" y="624512"/>
                  <a:pt x="12126327" y="624690"/>
                </a:cubicBezTo>
                <a:lnTo>
                  <a:pt x="12124007" y="624794"/>
                </a:lnTo>
                <a:lnTo>
                  <a:pt x="12116854" y="628608"/>
                </a:lnTo>
                <a:lnTo>
                  <a:pt x="12099497" y="628139"/>
                </a:lnTo>
                <a:cubicBezTo>
                  <a:pt x="12095162" y="629804"/>
                  <a:pt x="12090978" y="632365"/>
                  <a:pt x="12087073" y="636341"/>
                </a:cubicBezTo>
                <a:cubicBezTo>
                  <a:pt x="12078890" y="656743"/>
                  <a:pt x="12040481" y="653846"/>
                  <a:pt x="12031073" y="680009"/>
                </a:cubicBezTo>
                <a:cubicBezTo>
                  <a:pt x="12026399" y="688254"/>
                  <a:pt x="12004497" y="705355"/>
                  <a:pt x="11995833" y="703458"/>
                </a:cubicBezTo>
                <a:cubicBezTo>
                  <a:pt x="11990333" y="705967"/>
                  <a:pt x="11986699" y="712045"/>
                  <a:pt x="11979717" y="708161"/>
                </a:cubicBezTo>
                <a:cubicBezTo>
                  <a:pt x="11970382" y="704240"/>
                  <a:pt x="11963763" y="727262"/>
                  <a:pt x="11959046" y="717558"/>
                </a:cubicBezTo>
                <a:lnTo>
                  <a:pt x="11920454" y="730883"/>
                </a:lnTo>
                <a:cubicBezTo>
                  <a:pt x="11919152" y="737943"/>
                  <a:pt x="11912619" y="740145"/>
                  <a:pt x="11903656" y="742426"/>
                </a:cubicBezTo>
                <a:lnTo>
                  <a:pt x="11895048" y="744791"/>
                </a:lnTo>
                <a:lnTo>
                  <a:pt x="11891968" y="755729"/>
                </a:lnTo>
                <a:cubicBezTo>
                  <a:pt x="11881074" y="746401"/>
                  <a:pt x="11884523" y="777742"/>
                  <a:pt x="11870776" y="777816"/>
                </a:cubicBezTo>
                <a:lnTo>
                  <a:pt x="11813376" y="797659"/>
                </a:lnTo>
                <a:lnTo>
                  <a:pt x="11590693" y="963777"/>
                </a:lnTo>
                <a:cubicBezTo>
                  <a:pt x="11550201" y="990714"/>
                  <a:pt x="11542649" y="940770"/>
                  <a:pt x="11506817" y="1033623"/>
                </a:cubicBezTo>
                <a:cubicBezTo>
                  <a:pt x="11450023" y="1089460"/>
                  <a:pt x="11337127" y="1190174"/>
                  <a:pt x="11280332" y="1223571"/>
                </a:cubicBezTo>
                <a:cubicBezTo>
                  <a:pt x="11267547" y="1231171"/>
                  <a:pt x="11229147" y="1296589"/>
                  <a:pt x="11228309" y="1276236"/>
                </a:cubicBezTo>
                <a:cubicBezTo>
                  <a:pt x="11223950" y="1278203"/>
                  <a:pt x="11220761" y="1277680"/>
                  <a:pt x="11218087" y="1275961"/>
                </a:cubicBezTo>
                <a:lnTo>
                  <a:pt x="11217184" y="1275018"/>
                </a:lnTo>
                <a:lnTo>
                  <a:pt x="11188885" y="1292383"/>
                </a:lnTo>
                <a:lnTo>
                  <a:pt x="11184501" y="1292525"/>
                </a:lnTo>
                <a:lnTo>
                  <a:pt x="11166854" y="1306612"/>
                </a:lnTo>
                <a:lnTo>
                  <a:pt x="11157311" y="1312414"/>
                </a:lnTo>
                <a:lnTo>
                  <a:pt x="11155496" y="1317097"/>
                </a:lnTo>
                <a:cubicBezTo>
                  <a:pt x="11153045" y="1320465"/>
                  <a:pt x="11148902" y="1323112"/>
                  <a:pt x="11140961" y="1324115"/>
                </a:cubicBezTo>
                <a:lnTo>
                  <a:pt x="11138961" y="1323772"/>
                </a:lnTo>
                <a:lnTo>
                  <a:pt x="11128208" y="1333832"/>
                </a:lnTo>
                <a:cubicBezTo>
                  <a:pt x="11124962" y="1337814"/>
                  <a:pt x="11122359" y="1342287"/>
                  <a:pt x="11120691" y="1347424"/>
                </a:cubicBezTo>
                <a:cubicBezTo>
                  <a:pt x="11081770" y="1370685"/>
                  <a:pt x="10952581" y="1444106"/>
                  <a:pt x="10894683" y="1473399"/>
                </a:cubicBezTo>
                <a:cubicBezTo>
                  <a:pt x="10861781" y="1488434"/>
                  <a:pt x="10817803" y="1508886"/>
                  <a:pt x="10773300" y="1523191"/>
                </a:cubicBezTo>
                <a:cubicBezTo>
                  <a:pt x="10733414" y="1567419"/>
                  <a:pt x="10677791" y="1526735"/>
                  <a:pt x="10627668" y="1559229"/>
                </a:cubicBezTo>
                <a:cubicBezTo>
                  <a:pt x="10590276" y="1542103"/>
                  <a:pt x="10613693" y="1562282"/>
                  <a:pt x="10581895" y="1568689"/>
                </a:cubicBezTo>
                <a:cubicBezTo>
                  <a:pt x="10597733" y="1591656"/>
                  <a:pt x="10540912" y="1568241"/>
                  <a:pt x="10547790" y="1598423"/>
                </a:cubicBezTo>
                <a:cubicBezTo>
                  <a:pt x="10541784" y="1598632"/>
                  <a:pt x="10535750" y="1597886"/>
                  <a:pt x="10529643" y="1596907"/>
                </a:cubicBezTo>
                <a:lnTo>
                  <a:pt x="10526446" y="1596411"/>
                </a:lnTo>
                <a:lnTo>
                  <a:pt x="10515129" y="1599537"/>
                </a:lnTo>
                <a:lnTo>
                  <a:pt x="10491735" y="1594156"/>
                </a:lnTo>
                <a:cubicBezTo>
                  <a:pt x="10485147" y="1595190"/>
                  <a:pt x="10478389" y="1597459"/>
                  <a:pt x="10471418" y="1601693"/>
                </a:cubicBezTo>
                <a:cubicBezTo>
                  <a:pt x="10451763" y="1626665"/>
                  <a:pt x="10400774" y="1612276"/>
                  <a:pt x="10377042" y="1644598"/>
                </a:cubicBezTo>
                <a:cubicBezTo>
                  <a:pt x="10367240" y="1654315"/>
                  <a:pt x="10330319" y="1671126"/>
                  <a:pt x="10319338" y="1666221"/>
                </a:cubicBezTo>
                <a:cubicBezTo>
                  <a:pt x="10310813" y="1668060"/>
                  <a:pt x="10303331" y="1675173"/>
                  <a:pt x="10295467" y="1668079"/>
                </a:cubicBezTo>
                <a:cubicBezTo>
                  <a:pt x="10284420" y="1660290"/>
                  <a:pt x="10265794" y="1689186"/>
                  <a:pt x="10263443" y="1674948"/>
                </a:cubicBezTo>
                <a:lnTo>
                  <a:pt x="10205418" y="1682149"/>
                </a:lnTo>
                <a:cubicBezTo>
                  <a:pt x="10200696" y="1691209"/>
                  <a:pt x="10190895" y="1692356"/>
                  <a:pt x="10177759" y="1692943"/>
                </a:cubicBezTo>
                <a:lnTo>
                  <a:pt x="10165070" y="1693739"/>
                </a:lnTo>
                <a:lnTo>
                  <a:pt x="10156308" y="1707487"/>
                </a:lnTo>
                <a:cubicBezTo>
                  <a:pt x="10145406" y="1692057"/>
                  <a:pt x="10136981" y="1734810"/>
                  <a:pt x="10118267" y="1731142"/>
                </a:cubicBezTo>
                <a:lnTo>
                  <a:pt x="10083317" y="1743296"/>
                </a:lnTo>
                <a:cubicBezTo>
                  <a:pt x="10075718" y="1741227"/>
                  <a:pt x="10048011" y="1742555"/>
                  <a:pt x="10040388" y="1741632"/>
                </a:cubicBezTo>
                <a:cubicBezTo>
                  <a:pt x="9999609" y="1751733"/>
                  <a:pt x="9985545" y="1752223"/>
                  <a:pt x="9961167" y="1757147"/>
                </a:cubicBezTo>
                <a:cubicBezTo>
                  <a:pt x="9920131" y="1757289"/>
                  <a:pt x="9889892" y="1754090"/>
                  <a:pt x="9848940" y="1763915"/>
                </a:cubicBezTo>
                <a:lnTo>
                  <a:pt x="9729457" y="1784122"/>
                </a:lnTo>
                <a:cubicBezTo>
                  <a:pt x="9676207" y="1774536"/>
                  <a:pt x="9631235" y="1799759"/>
                  <a:pt x="9613704" y="1812371"/>
                </a:cubicBezTo>
                <a:cubicBezTo>
                  <a:pt x="9548152" y="1826647"/>
                  <a:pt x="9410970" y="1863993"/>
                  <a:pt x="9338590" y="1869293"/>
                </a:cubicBezTo>
                <a:lnTo>
                  <a:pt x="9232518" y="1893149"/>
                </a:lnTo>
                <a:lnTo>
                  <a:pt x="9156690" y="1903228"/>
                </a:lnTo>
                <a:lnTo>
                  <a:pt x="9054601" y="1910755"/>
                </a:lnTo>
                <a:lnTo>
                  <a:pt x="9006634" y="1914040"/>
                </a:lnTo>
                <a:lnTo>
                  <a:pt x="9006349" y="1913800"/>
                </a:lnTo>
                <a:cubicBezTo>
                  <a:pt x="9004294" y="1913580"/>
                  <a:pt x="9001475" y="1913908"/>
                  <a:pt x="8997380" y="1915011"/>
                </a:cubicBezTo>
                <a:lnTo>
                  <a:pt x="8991542" y="1917072"/>
                </a:lnTo>
                <a:lnTo>
                  <a:pt x="8975485" y="1920298"/>
                </a:lnTo>
                <a:lnTo>
                  <a:pt x="8969159" y="1919598"/>
                </a:lnTo>
                <a:lnTo>
                  <a:pt x="8964196" y="1917373"/>
                </a:lnTo>
                <a:cubicBezTo>
                  <a:pt x="8955841" y="1925324"/>
                  <a:pt x="8956668" y="1934272"/>
                  <a:pt x="8930136" y="1914185"/>
                </a:cubicBezTo>
                <a:cubicBezTo>
                  <a:pt x="8899182" y="1915205"/>
                  <a:pt x="8790451" y="1929860"/>
                  <a:pt x="8753592" y="1933417"/>
                </a:cubicBezTo>
                <a:cubicBezTo>
                  <a:pt x="8720970" y="1944137"/>
                  <a:pt x="8749345" y="1930476"/>
                  <a:pt x="8708995" y="1935518"/>
                </a:cubicBezTo>
                <a:cubicBezTo>
                  <a:pt x="8672757" y="1955053"/>
                  <a:pt x="8640293" y="1938613"/>
                  <a:pt x="8597219" y="1944090"/>
                </a:cubicBezTo>
                <a:lnTo>
                  <a:pt x="8526378" y="1929248"/>
                </a:lnTo>
                <a:lnTo>
                  <a:pt x="8512131" y="1935163"/>
                </a:lnTo>
                <a:lnTo>
                  <a:pt x="8507315" y="1938164"/>
                </a:lnTo>
                <a:cubicBezTo>
                  <a:pt x="8503797" y="1939941"/>
                  <a:pt x="8501196" y="1940752"/>
                  <a:pt x="8499116" y="1940902"/>
                </a:cubicBezTo>
                <a:lnTo>
                  <a:pt x="8498742" y="1940723"/>
                </a:lnTo>
                <a:lnTo>
                  <a:pt x="8491397" y="1943773"/>
                </a:lnTo>
                <a:lnTo>
                  <a:pt x="8368330" y="1957815"/>
                </a:lnTo>
                <a:cubicBezTo>
                  <a:pt x="8363173" y="1959840"/>
                  <a:pt x="8358881" y="1959492"/>
                  <a:pt x="8354947" y="1958009"/>
                </a:cubicBezTo>
                <a:lnTo>
                  <a:pt x="8321252" y="1974587"/>
                </a:lnTo>
                <a:lnTo>
                  <a:pt x="8315581" y="1974913"/>
                </a:lnTo>
                <a:lnTo>
                  <a:pt x="8296322" y="1988808"/>
                </a:lnTo>
                <a:lnTo>
                  <a:pt x="8285424" y="1994631"/>
                </a:lnTo>
                <a:lnTo>
                  <a:pt x="8284298" y="1999074"/>
                </a:lnTo>
                <a:cubicBezTo>
                  <a:pt x="8281994" y="2002319"/>
                  <a:pt x="8277300" y="2004967"/>
                  <a:pt x="8267224" y="2006249"/>
                </a:cubicBezTo>
                <a:lnTo>
                  <a:pt x="8264525" y="2006019"/>
                </a:lnTo>
                <a:lnTo>
                  <a:pt x="8253181" y="2015862"/>
                </a:lnTo>
                <a:cubicBezTo>
                  <a:pt x="8250007" y="2019712"/>
                  <a:pt x="8247795" y="2023994"/>
                  <a:pt x="8246982" y="2028854"/>
                </a:cubicBezTo>
                <a:cubicBezTo>
                  <a:pt x="8182975" y="2025947"/>
                  <a:pt x="8148279" y="2060069"/>
                  <a:pt x="8091420" y="2075015"/>
                </a:cubicBezTo>
                <a:cubicBezTo>
                  <a:pt x="8026616" y="2098157"/>
                  <a:pt x="7968218" y="2119393"/>
                  <a:pt x="7906555" y="2116988"/>
                </a:cubicBezTo>
                <a:cubicBezTo>
                  <a:pt x="7836267" y="2131900"/>
                  <a:pt x="7782114" y="2134131"/>
                  <a:pt x="7719893" y="2142703"/>
                </a:cubicBezTo>
                <a:lnTo>
                  <a:pt x="7615495" y="2139232"/>
                </a:lnTo>
                <a:lnTo>
                  <a:pt x="7528691" y="2145060"/>
                </a:lnTo>
                <a:lnTo>
                  <a:pt x="7520719" y="2147613"/>
                </a:lnTo>
                <a:cubicBezTo>
                  <a:pt x="7515141" y="2148952"/>
                  <a:pt x="7511320" y="2149302"/>
                  <a:pt x="7508559" y="2148948"/>
                </a:cubicBezTo>
                <a:lnTo>
                  <a:pt x="7508188" y="2148621"/>
                </a:lnTo>
                <a:lnTo>
                  <a:pt x="7496943" y="2150573"/>
                </a:lnTo>
                <a:lnTo>
                  <a:pt x="7219707" y="2156680"/>
                </a:lnTo>
                <a:lnTo>
                  <a:pt x="7202249" y="2161230"/>
                </a:lnTo>
                <a:lnTo>
                  <a:pt x="7198152" y="2166588"/>
                </a:lnTo>
                <a:cubicBezTo>
                  <a:pt x="7193259" y="2170111"/>
                  <a:pt x="7185654" y="2172250"/>
                  <a:pt x="7171956" y="2171236"/>
                </a:cubicBezTo>
                <a:lnTo>
                  <a:pt x="7098136" y="2183464"/>
                </a:lnTo>
                <a:cubicBezTo>
                  <a:pt x="7062296" y="2184442"/>
                  <a:pt x="7051336" y="2185419"/>
                  <a:pt x="7019644" y="2183090"/>
                </a:cubicBezTo>
                <a:cubicBezTo>
                  <a:pt x="6938675" y="2194028"/>
                  <a:pt x="6944793" y="2218194"/>
                  <a:pt x="6905294" y="2212596"/>
                </a:cubicBezTo>
                <a:cubicBezTo>
                  <a:pt x="6873070" y="2207388"/>
                  <a:pt x="6789137" y="2226462"/>
                  <a:pt x="6709370" y="2240551"/>
                </a:cubicBezTo>
                <a:cubicBezTo>
                  <a:pt x="6650254" y="2250006"/>
                  <a:pt x="6629253" y="2264107"/>
                  <a:pt x="6550602" y="2269327"/>
                </a:cubicBezTo>
                <a:cubicBezTo>
                  <a:pt x="6473302" y="2313417"/>
                  <a:pt x="6410843" y="2289694"/>
                  <a:pt x="6318708" y="2316127"/>
                </a:cubicBezTo>
                <a:cubicBezTo>
                  <a:pt x="6298698" y="2331649"/>
                  <a:pt x="6210439" y="2314456"/>
                  <a:pt x="6169822" y="2318214"/>
                </a:cubicBezTo>
                <a:cubicBezTo>
                  <a:pt x="6129203" y="2321972"/>
                  <a:pt x="6091688" y="2335520"/>
                  <a:pt x="6074996" y="2338676"/>
                </a:cubicBezTo>
                <a:lnTo>
                  <a:pt x="6069677" y="2337139"/>
                </a:lnTo>
                <a:lnTo>
                  <a:pt x="6049786" y="2337822"/>
                </a:lnTo>
                <a:lnTo>
                  <a:pt x="6042433" y="2329473"/>
                </a:lnTo>
                <a:lnTo>
                  <a:pt x="6011238" y="2324380"/>
                </a:lnTo>
                <a:cubicBezTo>
                  <a:pt x="5999830" y="2323793"/>
                  <a:pt x="5971276" y="2324706"/>
                  <a:pt x="5958523" y="2328024"/>
                </a:cubicBezTo>
                <a:lnTo>
                  <a:pt x="5760067" y="2343716"/>
                </a:lnTo>
                <a:lnTo>
                  <a:pt x="5628108" y="2344739"/>
                </a:lnTo>
                <a:lnTo>
                  <a:pt x="5472054" y="2330719"/>
                </a:lnTo>
                <a:cubicBezTo>
                  <a:pt x="5479284" y="2317691"/>
                  <a:pt x="5440157" y="2331757"/>
                  <a:pt x="5433909" y="2319466"/>
                </a:cubicBezTo>
                <a:cubicBezTo>
                  <a:pt x="5430517" y="2309434"/>
                  <a:pt x="5392976" y="2304750"/>
                  <a:pt x="5382817" y="2301764"/>
                </a:cubicBezTo>
                <a:lnTo>
                  <a:pt x="5262912" y="2281347"/>
                </a:lnTo>
                <a:cubicBezTo>
                  <a:pt x="5252746" y="2281163"/>
                  <a:pt x="5231699" y="2272853"/>
                  <a:pt x="5224109" y="2270223"/>
                </a:cubicBezTo>
                <a:lnTo>
                  <a:pt x="5175808" y="2267233"/>
                </a:lnTo>
                <a:lnTo>
                  <a:pt x="5157702" y="2260010"/>
                </a:lnTo>
                <a:lnTo>
                  <a:pt x="5143747" y="2256610"/>
                </a:lnTo>
                <a:lnTo>
                  <a:pt x="5140744" y="2254509"/>
                </a:lnTo>
                <a:cubicBezTo>
                  <a:pt x="5135026" y="2250469"/>
                  <a:pt x="5129229" y="2246658"/>
                  <a:pt x="5122807" y="2243656"/>
                </a:cubicBezTo>
                <a:cubicBezTo>
                  <a:pt x="5109467" y="2272275"/>
                  <a:pt x="5066004" y="2222839"/>
                  <a:pt x="5066938" y="2250227"/>
                </a:cubicBezTo>
                <a:cubicBezTo>
                  <a:pt x="5029345" y="2238711"/>
                  <a:pt x="5040096" y="2267800"/>
                  <a:pt x="5012662" y="2233846"/>
                </a:cubicBezTo>
                <a:cubicBezTo>
                  <a:pt x="4938174" y="2234229"/>
                  <a:pt x="4917504" y="2247236"/>
                  <a:pt x="4841589" y="2209829"/>
                </a:cubicBezTo>
                <a:cubicBezTo>
                  <a:pt x="4807890" y="2193187"/>
                  <a:pt x="4785258" y="2182041"/>
                  <a:pt x="4763595" y="2182061"/>
                </a:cubicBezTo>
                <a:cubicBezTo>
                  <a:pt x="4742475" y="2177561"/>
                  <a:pt x="4730631" y="2174738"/>
                  <a:pt x="4724334" y="2173047"/>
                </a:cubicBezTo>
                <a:lnTo>
                  <a:pt x="4722324" y="2172298"/>
                </a:lnTo>
                <a:lnTo>
                  <a:pt x="4723259" y="2172087"/>
                </a:lnTo>
                <a:cubicBezTo>
                  <a:pt x="4722296" y="2171445"/>
                  <a:pt x="4719415" y="2170839"/>
                  <a:pt x="4718350" y="2170817"/>
                </a:cubicBezTo>
                <a:lnTo>
                  <a:pt x="4722324" y="2172298"/>
                </a:lnTo>
                <a:lnTo>
                  <a:pt x="4716674" y="2173573"/>
                </a:lnTo>
                <a:cubicBezTo>
                  <a:pt x="4681300" y="2166617"/>
                  <a:pt x="4525895" y="2165809"/>
                  <a:pt x="4516962" y="2163671"/>
                </a:cubicBezTo>
                <a:cubicBezTo>
                  <a:pt x="4458971" y="2150559"/>
                  <a:pt x="4463810" y="2149818"/>
                  <a:pt x="4429691" y="2153020"/>
                </a:cubicBezTo>
                <a:cubicBezTo>
                  <a:pt x="4424455" y="2156391"/>
                  <a:pt x="4370126" y="2150097"/>
                  <a:pt x="4364023" y="2151674"/>
                </a:cubicBezTo>
                <a:lnTo>
                  <a:pt x="4318114" y="2158289"/>
                </a:lnTo>
                <a:lnTo>
                  <a:pt x="4316258" y="2156948"/>
                </a:lnTo>
                <a:cubicBezTo>
                  <a:pt x="4307275" y="2153577"/>
                  <a:pt x="4301145" y="2153578"/>
                  <a:pt x="4296292" y="2155069"/>
                </a:cubicBezTo>
                <a:lnTo>
                  <a:pt x="4291212" y="2157986"/>
                </a:lnTo>
                <a:lnTo>
                  <a:pt x="4277290" y="2157740"/>
                </a:lnTo>
                <a:lnTo>
                  <a:pt x="4249265" y="2160064"/>
                </a:lnTo>
                <a:lnTo>
                  <a:pt x="4203199" y="2157269"/>
                </a:lnTo>
                <a:cubicBezTo>
                  <a:pt x="4203096" y="2156849"/>
                  <a:pt x="4202995" y="2156430"/>
                  <a:pt x="4202893" y="2156010"/>
                </a:cubicBezTo>
                <a:cubicBezTo>
                  <a:pt x="4201267" y="2153173"/>
                  <a:pt x="4198292" y="2151054"/>
                  <a:pt x="4192396" y="2150376"/>
                </a:cubicBezTo>
                <a:cubicBezTo>
                  <a:pt x="4205365" y="2133087"/>
                  <a:pt x="4162425" y="2134982"/>
                  <a:pt x="4143893" y="2134511"/>
                </a:cubicBezTo>
                <a:cubicBezTo>
                  <a:pt x="4125868" y="2127445"/>
                  <a:pt x="4100250" y="2113865"/>
                  <a:pt x="4084245" y="2107978"/>
                </a:cubicBezTo>
                <a:lnTo>
                  <a:pt x="4075694" y="2107143"/>
                </a:lnTo>
                <a:cubicBezTo>
                  <a:pt x="4075655" y="2107042"/>
                  <a:pt x="4075614" y="2106943"/>
                  <a:pt x="4075575" y="2106844"/>
                </a:cubicBezTo>
                <a:cubicBezTo>
                  <a:pt x="4073829" y="2106060"/>
                  <a:pt x="4071057" y="2105559"/>
                  <a:pt x="4066658" y="2105400"/>
                </a:cubicBezTo>
                <a:lnTo>
                  <a:pt x="4060102" y="2105618"/>
                </a:lnTo>
                <a:lnTo>
                  <a:pt x="4043512" y="2103997"/>
                </a:lnTo>
                <a:lnTo>
                  <a:pt x="4038145" y="2101563"/>
                </a:lnTo>
                <a:lnTo>
                  <a:pt x="4036511" y="2097896"/>
                </a:lnTo>
                <a:lnTo>
                  <a:pt x="4034926" y="2098131"/>
                </a:lnTo>
                <a:cubicBezTo>
                  <a:pt x="4022576" y="2102995"/>
                  <a:pt x="4018025" y="2111371"/>
                  <a:pt x="4005686" y="2085563"/>
                </a:cubicBezTo>
                <a:lnTo>
                  <a:pt x="3937994" y="2068106"/>
                </a:lnTo>
                <a:cubicBezTo>
                  <a:pt x="3921658" y="2075830"/>
                  <a:pt x="3909686" y="2071141"/>
                  <a:pt x="3898423" y="2062451"/>
                </a:cubicBezTo>
                <a:cubicBezTo>
                  <a:pt x="3862243" y="2062947"/>
                  <a:pt x="3830779" y="2049077"/>
                  <a:pt x="3790908" y="2042213"/>
                </a:cubicBezTo>
                <a:cubicBezTo>
                  <a:pt x="3742158" y="2027507"/>
                  <a:pt x="3726280" y="2025530"/>
                  <a:pt x="3683661" y="2018290"/>
                </a:cubicBezTo>
                <a:lnTo>
                  <a:pt x="3611183" y="1986019"/>
                </a:lnTo>
                <a:lnTo>
                  <a:pt x="3605003" y="1987381"/>
                </a:lnTo>
                <a:cubicBezTo>
                  <a:pt x="3600731" y="1988000"/>
                  <a:pt x="3597877" y="1988000"/>
                  <a:pt x="3595884" y="1987545"/>
                </a:cubicBezTo>
                <a:lnTo>
                  <a:pt x="3595649" y="1987276"/>
                </a:lnTo>
                <a:lnTo>
                  <a:pt x="3587126" y="1987966"/>
                </a:lnTo>
                <a:cubicBezTo>
                  <a:pt x="3572774" y="1989757"/>
                  <a:pt x="3550540" y="1975558"/>
                  <a:pt x="3537283" y="1978267"/>
                </a:cubicBezTo>
                <a:cubicBezTo>
                  <a:pt x="3515092" y="1973971"/>
                  <a:pt x="3489773" y="1980236"/>
                  <a:pt x="3474371" y="1974606"/>
                </a:cubicBezTo>
                <a:lnTo>
                  <a:pt x="3401876" y="1962558"/>
                </a:lnTo>
                <a:lnTo>
                  <a:pt x="3365036" y="1979510"/>
                </a:lnTo>
                <a:cubicBezTo>
                  <a:pt x="3361007" y="1981808"/>
                  <a:pt x="3355145" y="1982886"/>
                  <a:pt x="3345174" y="1981192"/>
                </a:cubicBezTo>
                <a:lnTo>
                  <a:pt x="3342846" y="1980217"/>
                </a:lnTo>
                <a:cubicBezTo>
                  <a:pt x="3337528" y="1982688"/>
                  <a:pt x="3296694" y="1983818"/>
                  <a:pt x="3263504" y="1986094"/>
                </a:cubicBezTo>
                <a:cubicBezTo>
                  <a:pt x="3210873" y="1988435"/>
                  <a:pt x="3204538" y="1996407"/>
                  <a:pt x="3143704" y="1993869"/>
                </a:cubicBezTo>
                <a:cubicBezTo>
                  <a:pt x="3083839" y="1995098"/>
                  <a:pt x="3073438" y="2001104"/>
                  <a:pt x="3031439" y="1996512"/>
                </a:cubicBezTo>
                <a:lnTo>
                  <a:pt x="2782717" y="2018333"/>
                </a:lnTo>
                <a:cubicBezTo>
                  <a:pt x="2720447" y="2045988"/>
                  <a:pt x="2718750" y="2015419"/>
                  <a:pt x="2647675" y="2028869"/>
                </a:cubicBezTo>
                <a:cubicBezTo>
                  <a:pt x="2583664" y="1968934"/>
                  <a:pt x="2609849" y="2007202"/>
                  <a:pt x="2569176" y="2002628"/>
                </a:cubicBezTo>
                <a:lnTo>
                  <a:pt x="2444403" y="2016529"/>
                </a:lnTo>
                <a:cubicBezTo>
                  <a:pt x="2412730" y="2033089"/>
                  <a:pt x="2355175" y="2003000"/>
                  <a:pt x="2316260" y="2024996"/>
                </a:cubicBezTo>
                <a:cubicBezTo>
                  <a:pt x="2277148" y="2025534"/>
                  <a:pt x="2234330" y="2021339"/>
                  <a:pt x="2209726" y="2019763"/>
                </a:cubicBezTo>
                <a:cubicBezTo>
                  <a:pt x="2172984" y="2016106"/>
                  <a:pt x="2131016" y="2007174"/>
                  <a:pt x="2095813" y="2003052"/>
                </a:cubicBezTo>
                <a:cubicBezTo>
                  <a:pt x="2078687" y="2016661"/>
                  <a:pt x="2046700" y="1994357"/>
                  <a:pt x="1998504" y="1995032"/>
                </a:cubicBezTo>
                <a:cubicBezTo>
                  <a:pt x="1979851" y="2010679"/>
                  <a:pt x="1965997" y="1995296"/>
                  <a:pt x="1929320" y="2016977"/>
                </a:cubicBezTo>
                <a:cubicBezTo>
                  <a:pt x="1927506" y="2015185"/>
                  <a:pt x="1925308" y="2013558"/>
                  <a:pt x="1922798" y="2012146"/>
                </a:cubicBezTo>
                <a:cubicBezTo>
                  <a:pt x="1908224" y="2003952"/>
                  <a:pt x="1886476" y="2004665"/>
                  <a:pt x="1874228" y="2013741"/>
                </a:cubicBezTo>
                <a:cubicBezTo>
                  <a:pt x="1844711" y="2028500"/>
                  <a:pt x="1815838" y="2036277"/>
                  <a:pt x="1787803" y="2041363"/>
                </a:cubicBezTo>
                <a:lnTo>
                  <a:pt x="1739352" y="2036312"/>
                </a:lnTo>
                <a:cubicBezTo>
                  <a:pt x="1720756" y="2032746"/>
                  <a:pt x="1697809" y="2023837"/>
                  <a:pt x="1676219" y="2019963"/>
                </a:cubicBezTo>
                <a:cubicBezTo>
                  <a:pt x="1653856" y="2018758"/>
                  <a:pt x="1629782" y="2025363"/>
                  <a:pt x="1609817" y="2013066"/>
                </a:cubicBezTo>
                <a:cubicBezTo>
                  <a:pt x="1570834" y="2001390"/>
                  <a:pt x="1525521" y="2021545"/>
                  <a:pt x="1497258" y="1987476"/>
                </a:cubicBezTo>
                <a:cubicBezTo>
                  <a:pt x="1419429" y="1972767"/>
                  <a:pt x="1265224" y="1952754"/>
                  <a:pt x="1151127" y="1938041"/>
                </a:cubicBezTo>
                <a:cubicBezTo>
                  <a:pt x="1044820" y="1928230"/>
                  <a:pt x="911490" y="1929978"/>
                  <a:pt x="859417" y="1928608"/>
                </a:cubicBezTo>
                <a:lnTo>
                  <a:pt x="838688" y="1929821"/>
                </a:lnTo>
                <a:cubicBezTo>
                  <a:pt x="829380" y="1926412"/>
                  <a:pt x="823010" y="1926387"/>
                  <a:pt x="817957" y="1927857"/>
                </a:cubicBezTo>
                <a:lnTo>
                  <a:pt x="812654" y="1930751"/>
                </a:lnTo>
                <a:lnTo>
                  <a:pt x="721195" y="1929661"/>
                </a:lnTo>
                <a:cubicBezTo>
                  <a:pt x="721095" y="1929241"/>
                  <a:pt x="720991" y="1928820"/>
                  <a:pt x="720890" y="1928399"/>
                </a:cubicBezTo>
                <a:cubicBezTo>
                  <a:pt x="719222" y="1925556"/>
                  <a:pt x="716144" y="1923424"/>
                  <a:pt x="710023" y="1922722"/>
                </a:cubicBezTo>
                <a:cubicBezTo>
                  <a:pt x="689532" y="1914633"/>
                  <a:pt x="619665" y="1887450"/>
                  <a:pt x="597940" y="1879864"/>
                </a:cubicBezTo>
                <a:cubicBezTo>
                  <a:pt x="587430" y="1879265"/>
                  <a:pt x="583862" y="1877622"/>
                  <a:pt x="579683" y="1877212"/>
                </a:cubicBezTo>
                <a:lnTo>
                  <a:pt x="572865" y="1877401"/>
                </a:lnTo>
                <a:cubicBezTo>
                  <a:pt x="550627" y="1871095"/>
                  <a:pt x="474197" y="1846680"/>
                  <a:pt x="446247" y="1839371"/>
                </a:cubicBezTo>
                <a:cubicBezTo>
                  <a:pt x="429213" y="1847023"/>
                  <a:pt x="416808" y="1842285"/>
                  <a:pt x="405163" y="1833548"/>
                </a:cubicBezTo>
                <a:cubicBezTo>
                  <a:pt x="367566" y="1833890"/>
                  <a:pt x="334968" y="1819885"/>
                  <a:pt x="293583" y="1812852"/>
                </a:cubicBezTo>
                <a:lnTo>
                  <a:pt x="119529" y="1761047"/>
                </a:lnTo>
                <a:cubicBezTo>
                  <a:pt x="73377" y="1751937"/>
                  <a:pt x="36403" y="1759579"/>
                  <a:pt x="16674" y="1758191"/>
                </a:cubicBezTo>
                <a:lnTo>
                  <a:pt x="1150" y="1752722"/>
                </a:lnTo>
                <a:cubicBezTo>
                  <a:pt x="-1438" y="1496726"/>
                  <a:pt x="1148" y="514333"/>
                  <a:pt x="1148" y="222213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9D2E5E-DDCD-CF3E-F3C2-A5B7B48B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ru-RU" dirty="0">
                <a:ea typeface="Batang"/>
              </a:rPr>
              <a:t>Заключение...</a:t>
            </a:r>
            <a:endParaRPr lang="ru-RU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C6AA52F4-96F7-7CF0-51F1-F8D515B4AB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0748794"/>
              </p:ext>
            </p:extLst>
          </p:nvPr>
        </p:nvGraphicFramePr>
        <p:xfrm>
          <a:off x="1050925" y="2586251"/>
          <a:ext cx="10064998" cy="3662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03024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A0D747-F38B-4A99-9985-62CE8C247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1BF32B-6CA3-4695-8A0C-1AC789B58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5277870" cy="6858000"/>
          </a:xfrm>
          <a:custGeom>
            <a:avLst/>
            <a:gdLst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0 w 5434004"/>
              <a:gd name="connsiteY4" fmla="*/ 6857998 h 6858000"/>
              <a:gd name="connsiteX5" fmla="*/ 1049407 w 5434004"/>
              <a:gd name="connsiteY5" fmla="*/ 6857998 h 6858000"/>
              <a:gd name="connsiteX6" fmla="*/ 1033092 w 5434004"/>
              <a:gd name="connsiteY6" fmla="*/ 6843615 h 6858000"/>
              <a:gd name="connsiteX7" fmla="*/ 1004585 w 5434004"/>
              <a:gd name="connsiteY7" fmla="*/ 6800899 h 6858000"/>
              <a:gd name="connsiteX8" fmla="*/ 984086 w 5434004"/>
              <a:gd name="connsiteY8" fmla="*/ 6765441 h 6858000"/>
              <a:gd name="connsiteX9" fmla="*/ 955964 w 5434004"/>
              <a:gd name="connsiteY9" fmla="*/ 6739541 h 6858000"/>
              <a:gd name="connsiteX10" fmla="*/ 945820 w 5434004"/>
              <a:gd name="connsiteY10" fmla="*/ 6673829 h 6858000"/>
              <a:gd name="connsiteX11" fmla="*/ 921540 w 5434004"/>
              <a:gd name="connsiteY11" fmla="*/ 6620155 h 6858000"/>
              <a:gd name="connsiteX12" fmla="*/ 876436 w 5434004"/>
              <a:gd name="connsiteY12" fmla="*/ 6610437 h 6858000"/>
              <a:gd name="connsiteX13" fmla="*/ 876973 w 5434004"/>
              <a:gd name="connsiteY13" fmla="*/ 6596307 h 6858000"/>
              <a:gd name="connsiteX14" fmla="*/ 893782 w 5434004"/>
              <a:gd name="connsiteY14" fmla="*/ 6536039 h 6858000"/>
              <a:gd name="connsiteX15" fmla="*/ 830281 w 5434004"/>
              <a:gd name="connsiteY15" fmla="*/ 6239239 h 6858000"/>
              <a:gd name="connsiteX16" fmla="*/ 816373 w 5434004"/>
              <a:gd name="connsiteY16" fmla="*/ 6116986 h 6858000"/>
              <a:gd name="connsiteX17" fmla="*/ 788606 w 5434004"/>
              <a:gd name="connsiteY17" fmla="*/ 5895434 h 6858000"/>
              <a:gd name="connsiteX18" fmla="*/ 762315 w 5434004"/>
              <a:gd name="connsiteY18" fmla="*/ 5848019 h 6858000"/>
              <a:gd name="connsiteX19" fmla="*/ 714842 w 5434004"/>
              <a:gd name="connsiteY19" fmla="*/ 5722306 h 6858000"/>
              <a:gd name="connsiteX20" fmla="*/ 679500 w 5434004"/>
              <a:gd name="connsiteY20" fmla="*/ 5528085 h 6858000"/>
              <a:gd name="connsiteX21" fmla="*/ 660956 w 5434004"/>
              <a:gd name="connsiteY21" fmla="*/ 5506768 h 6858000"/>
              <a:gd name="connsiteX22" fmla="*/ 642957 w 5434004"/>
              <a:gd name="connsiteY22" fmla="*/ 5473318 h 6858000"/>
              <a:gd name="connsiteX23" fmla="*/ 602099 w 5434004"/>
              <a:gd name="connsiteY23" fmla="*/ 5418521 h 6858000"/>
              <a:gd name="connsiteX24" fmla="*/ 563009 w 5434004"/>
              <a:gd name="connsiteY24" fmla="*/ 5337536 h 6858000"/>
              <a:gd name="connsiteX25" fmla="*/ 584675 w 5434004"/>
              <a:gd name="connsiteY25" fmla="*/ 5255190 h 6858000"/>
              <a:gd name="connsiteX26" fmla="*/ 564878 w 5434004"/>
              <a:gd name="connsiteY26" fmla="*/ 5208171 h 6858000"/>
              <a:gd name="connsiteX27" fmla="*/ 540145 w 5434004"/>
              <a:gd name="connsiteY27" fmla="*/ 4993731 h 6858000"/>
              <a:gd name="connsiteX28" fmla="*/ 512099 w 5434004"/>
              <a:gd name="connsiteY28" fmla="*/ 4896399 h 6858000"/>
              <a:gd name="connsiteX29" fmla="*/ 482378 w 5434004"/>
              <a:gd name="connsiteY29" fmla="*/ 4838613 h 6858000"/>
              <a:gd name="connsiteX30" fmla="*/ 468676 w 5434004"/>
              <a:gd name="connsiteY30" fmla="*/ 4796522 h 6858000"/>
              <a:gd name="connsiteX31" fmla="*/ 430881 w 5434004"/>
              <a:gd name="connsiteY31" fmla="*/ 4672370 h 6858000"/>
              <a:gd name="connsiteX32" fmla="*/ 415292 w 5434004"/>
              <a:gd name="connsiteY32" fmla="*/ 4634253 h 6858000"/>
              <a:gd name="connsiteX33" fmla="*/ 348919 w 5434004"/>
              <a:gd name="connsiteY33" fmla="*/ 4549232 h 6858000"/>
              <a:gd name="connsiteX34" fmla="*/ 292438 w 5434004"/>
              <a:gd name="connsiteY34" fmla="*/ 4479912 h 6858000"/>
              <a:gd name="connsiteX35" fmla="*/ 283567 w 5434004"/>
              <a:gd name="connsiteY35" fmla="*/ 4376609 h 6858000"/>
              <a:gd name="connsiteX36" fmla="*/ 247018 w 5434004"/>
              <a:gd name="connsiteY36" fmla="*/ 4280257 h 6858000"/>
              <a:gd name="connsiteX37" fmla="*/ 243154 w 5434004"/>
              <a:gd name="connsiteY37" fmla="*/ 4208492 h 6858000"/>
              <a:gd name="connsiteX38" fmla="*/ 267243 w 5434004"/>
              <a:gd name="connsiteY38" fmla="*/ 4120636 h 6858000"/>
              <a:gd name="connsiteX39" fmla="*/ 274676 w 5434004"/>
              <a:gd name="connsiteY39" fmla="*/ 4116556 h 6858000"/>
              <a:gd name="connsiteX40" fmla="*/ 274016 w 5434004"/>
              <a:gd name="connsiteY40" fmla="*/ 4109625 h 6858000"/>
              <a:gd name="connsiteX41" fmla="*/ 266711 w 5434004"/>
              <a:gd name="connsiteY41" fmla="*/ 4105624 h 6858000"/>
              <a:gd name="connsiteX42" fmla="*/ 267360 w 5434004"/>
              <a:gd name="connsiteY42" fmla="*/ 4051441 h 6858000"/>
              <a:gd name="connsiteX43" fmla="*/ 280863 w 5434004"/>
              <a:gd name="connsiteY43" fmla="*/ 3988494 h 6858000"/>
              <a:gd name="connsiteX44" fmla="*/ 254473 w 5434004"/>
              <a:gd name="connsiteY44" fmla="*/ 3926485 h 6858000"/>
              <a:gd name="connsiteX45" fmla="*/ 238942 w 5434004"/>
              <a:gd name="connsiteY45" fmla="*/ 3857057 h 6858000"/>
              <a:gd name="connsiteX46" fmla="*/ 229388 w 5434004"/>
              <a:gd name="connsiteY46" fmla="*/ 3815650 h 6858000"/>
              <a:gd name="connsiteX47" fmla="*/ 224025 w 5434004"/>
              <a:gd name="connsiteY47" fmla="*/ 3696745 h 6858000"/>
              <a:gd name="connsiteX48" fmla="*/ 242028 w 5434004"/>
              <a:gd name="connsiteY48" fmla="*/ 3477814 h 6858000"/>
              <a:gd name="connsiteX49" fmla="*/ 239663 w 5434004"/>
              <a:gd name="connsiteY49" fmla="*/ 3375354 h 6858000"/>
              <a:gd name="connsiteX50" fmla="*/ 242939 w 5434004"/>
              <a:gd name="connsiteY50" fmla="*/ 3235494 h 6858000"/>
              <a:gd name="connsiteX51" fmla="*/ 235466 w 5434004"/>
              <a:gd name="connsiteY51" fmla="*/ 3111896 h 6858000"/>
              <a:gd name="connsiteX52" fmla="*/ 225859 w 5434004"/>
              <a:gd name="connsiteY52" fmla="*/ 3061665 h 6858000"/>
              <a:gd name="connsiteX53" fmla="*/ 214543 w 5434004"/>
              <a:gd name="connsiteY53" fmla="*/ 3026187 h 6858000"/>
              <a:gd name="connsiteX54" fmla="*/ 209002 w 5434004"/>
              <a:gd name="connsiteY54" fmla="*/ 2930097 h 6858000"/>
              <a:gd name="connsiteX55" fmla="*/ 209539 w 5434004"/>
              <a:gd name="connsiteY55" fmla="*/ 2768399 h 6858000"/>
              <a:gd name="connsiteX56" fmla="*/ 207490 w 5434004"/>
              <a:gd name="connsiteY56" fmla="*/ 2734615 h 6858000"/>
              <a:gd name="connsiteX57" fmla="*/ 197130 w 5434004"/>
              <a:gd name="connsiteY57" fmla="*/ 2708116 h 6858000"/>
              <a:gd name="connsiteX58" fmla="*/ 187231 w 5434004"/>
              <a:gd name="connsiteY58" fmla="*/ 2704185 h 6858000"/>
              <a:gd name="connsiteX59" fmla="*/ 184723 w 5434004"/>
              <a:gd name="connsiteY59" fmla="*/ 2686011 h 6858000"/>
              <a:gd name="connsiteX60" fmla="*/ 169929 w 5434004"/>
              <a:gd name="connsiteY60" fmla="*/ 2656504 h 6858000"/>
              <a:gd name="connsiteX61" fmla="*/ 188242 w 5434004"/>
              <a:gd name="connsiteY61" fmla="*/ 2589493 h 6858000"/>
              <a:gd name="connsiteX62" fmla="*/ 189125 w 5434004"/>
              <a:gd name="connsiteY62" fmla="*/ 2457617 h 6858000"/>
              <a:gd name="connsiteX63" fmla="*/ 195205 w 5434004"/>
              <a:gd name="connsiteY63" fmla="*/ 2210817 h 6858000"/>
              <a:gd name="connsiteX64" fmla="*/ 175797 w 5434004"/>
              <a:gd name="connsiteY64" fmla="*/ 1901521 h 6858000"/>
              <a:gd name="connsiteX65" fmla="*/ 156134 w 5434004"/>
              <a:gd name="connsiteY65" fmla="*/ 1700722 h 6858000"/>
              <a:gd name="connsiteX66" fmla="*/ 174157 w 5434004"/>
              <a:gd name="connsiteY66" fmla="*/ 1661610 h 6858000"/>
              <a:gd name="connsiteX67" fmla="*/ 180802 w 5434004"/>
              <a:gd name="connsiteY67" fmla="*/ 1640073 h 6858000"/>
              <a:gd name="connsiteX68" fmla="*/ 179221 w 5434004"/>
              <a:gd name="connsiteY68" fmla="*/ 1637398 h 6858000"/>
              <a:gd name="connsiteX69" fmla="*/ 179826 w 5434004"/>
              <a:gd name="connsiteY69" fmla="*/ 1612248 h 6858000"/>
              <a:gd name="connsiteX70" fmla="*/ 198048 w 5434004"/>
              <a:gd name="connsiteY70" fmla="*/ 1498097 h 6858000"/>
              <a:gd name="connsiteX71" fmla="*/ 196329 w 5434004"/>
              <a:gd name="connsiteY71" fmla="*/ 1497364 h 6858000"/>
              <a:gd name="connsiteX72" fmla="*/ 193204 w 5434004"/>
              <a:gd name="connsiteY72" fmla="*/ 1490042 h 6858000"/>
              <a:gd name="connsiteX73" fmla="*/ 211154 w 5434004"/>
              <a:gd name="connsiteY73" fmla="*/ 1451416 h 6858000"/>
              <a:gd name="connsiteX74" fmla="*/ 247750 w 5434004"/>
              <a:gd name="connsiteY74" fmla="*/ 1281781 h 6858000"/>
              <a:gd name="connsiteX75" fmla="*/ 323114 w 5434004"/>
              <a:gd name="connsiteY75" fmla="*/ 1074754 h 6858000"/>
              <a:gd name="connsiteX76" fmla="*/ 357209 w 5434004"/>
              <a:gd name="connsiteY76" fmla="*/ 1019094 h 6858000"/>
              <a:gd name="connsiteX77" fmla="*/ 393176 w 5434004"/>
              <a:gd name="connsiteY77" fmla="*/ 938921 h 6858000"/>
              <a:gd name="connsiteX78" fmla="*/ 451503 w 5434004"/>
              <a:gd name="connsiteY78" fmla="*/ 815814 h 6858000"/>
              <a:gd name="connsiteX79" fmla="*/ 567587 w 5434004"/>
              <a:gd name="connsiteY79" fmla="*/ 584070 h 6858000"/>
              <a:gd name="connsiteX80" fmla="*/ 592609 w 5434004"/>
              <a:gd name="connsiteY80" fmla="*/ 461805 h 6858000"/>
              <a:gd name="connsiteX81" fmla="*/ 624563 w 5434004"/>
              <a:gd name="connsiteY81" fmla="*/ 360945 h 6858000"/>
              <a:gd name="connsiteX82" fmla="*/ 627056 w 5434004"/>
              <a:gd name="connsiteY82" fmla="*/ 226335 h 6858000"/>
              <a:gd name="connsiteX83" fmla="*/ 655851 w 5434004"/>
              <a:gd name="connsiteY83" fmla="*/ 51690 h 6858000"/>
              <a:gd name="connsiteX84" fmla="*/ 653984 w 5434004"/>
              <a:gd name="connsiteY84" fmla="*/ 22133 h 6858000"/>
              <a:gd name="connsiteX85" fmla="*/ 643279 w 5434004"/>
              <a:gd name="connsiteY85" fmla="*/ 1037 h 6858000"/>
              <a:gd name="connsiteX0" fmla="*/ 643741 w 5434004"/>
              <a:gd name="connsiteY0" fmla="*/ 0 h 6858000"/>
              <a:gd name="connsiteX1" fmla="*/ 5434004 w 5434004"/>
              <a:gd name="connsiteY1" fmla="*/ 0 h 6858000"/>
              <a:gd name="connsiteX2" fmla="*/ 5434004 w 5434004"/>
              <a:gd name="connsiteY2" fmla="*/ 6858000 h 6858000"/>
              <a:gd name="connsiteX3" fmla="*/ 0 w 5434004"/>
              <a:gd name="connsiteY3" fmla="*/ 6858000 h 6858000"/>
              <a:gd name="connsiteX4" fmla="*/ 1049407 w 5434004"/>
              <a:gd name="connsiteY4" fmla="*/ 6857998 h 6858000"/>
              <a:gd name="connsiteX5" fmla="*/ 1033092 w 5434004"/>
              <a:gd name="connsiteY5" fmla="*/ 6843615 h 6858000"/>
              <a:gd name="connsiteX6" fmla="*/ 1004585 w 5434004"/>
              <a:gd name="connsiteY6" fmla="*/ 6800899 h 6858000"/>
              <a:gd name="connsiteX7" fmla="*/ 984086 w 5434004"/>
              <a:gd name="connsiteY7" fmla="*/ 6765441 h 6858000"/>
              <a:gd name="connsiteX8" fmla="*/ 955964 w 5434004"/>
              <a:gd name="connsiteY8" fmla="*/ 6739541 h 6858000"/>
              <a:gd name="connsiteX9" fmla="*/ 945820 w 5434004"/>
              <a:gd name="connsiteY9" fmla="*/ 6673829 h 6858000"/>
              <a:gd name="connsiteX10" fmla="*/ 921540 w 5434004"/>
              <a:gd name="connsiteY10" fmla="*/ 6620155 h 6858000"/>
              <a:gd name="connsiteX11" fmla="*/ 876436 w 5434004"/>
              <a:gd name="connsiteY11" fmla="*/ 6610437 h 6858000"/>
              <a:gd name="connsiteX12" fmla="*/ 876973 w 5434004"/>
              <a:gd name="connsiteY12" fmla="*/ 6596307 h 6858000"/>
              <a:gd name="connsiteX13" fmla="*/ 893782 w 5434004"/>
              <a:gd name="connsiteY13" fmla="*/ 6536039 h 6858000"/>
              <a:gd name="connsiteX14" fmla="*/ 830281 w 5434004"/>
              <a:gd name="connsiteY14" fmla="*/ 6239239 h 6858000"/>
              <a:gd name="connsiteX15" fmla="*/ 816373 w 5434004"/>
              <a:gd name="connsiteY15" fmla="*/ 6116986 h 6858000"/>
              <a:gd name="connsiteX16" fmla="*/ 788606 w 5434004"/>
              <a:gd name="connsiteY16" fmla="*/ 5895434 h 6858000"/>
              <a:gd name="connsiteX17" fmla="*/ 762315 w 5434004"/>
              <a:gd name="connsiteY17" fmla="*/ 5848019 h 6858000"/>
              <a:gd name="connsiteX18" fmla="*/ 714842 w 5434004"/>
              <a:gd name="connsiteY18" fmla="*/ 5722306 h 6858000"/>
              <a:gd name="connsiteX19" fmla="*/ 679500 w 5434004"/>
              <a:gd name="connsiteY19" fmla="*/ 5528085 h 6858000"/>
              <a:gd name="connsiteX20" fmla="*/ 660956 w 5434004"/>
              <a:gd name="connsiteY20" fmla="*/ 5506768 h 6858000"/>
              <a:gd name="connsiteX21" fmla="*/ 642957 w 5434004"/>
              <a:gd name="connsiteY21" fmla="*/ 5473318 h 6858000"/>
              <a:gd name="connsiteX22" fmla="*/ 602099 w 5434004"/>
              <a:gd name="connsiteY22" fmla="*/ 5418521 h 6858000"/>
              <a:gd name="connsiteX23" fmla="*/ 563009 w 5434004"/>
              <a:gd name="connsiteY23" fmla="*/ 5337536 h 6858000"/>
              <a:gd name="connsiteX24" fmla="*/ 584675 w 5434004"/>
              <a:gd name="connsiteY24" fmla="*/ 5255190 h 6858000"/>
              <a:gd name="connsiteX25" fmla="*/ 564878 w 5434004"/>
              <a:gd name="connsiteY25" fmla="*/ 5208171 h 6858000"/>
              <a:gd name="connsiteX26" fmla="*/ 540145 w 5434004"/>
              <a:gd name="connsiteY26" fmla="*/ 4993731 h 6858000"/>
              <a:gd name="connsiteX27" fmla="*/ 512099 w 5434004"/>
              <a:gd name="connsiteY27" fmla="*/ 4896399 h 6858000"/>
              <a:gd name="connsiteX28" fmla="*/ 482378 w 5434004"/>
              <a:gd name="connsiteY28" fmla="*/ 4838613 h 6858000"/>
              <a:gd name="connsiteX29" fmla="*/ 468676 w 5434004"/>
              <a:gd name="connsiteY29" fmla="*/ 4796522 h 6858000"/>
              <a:gd name="connsiteX30" fmla="*/ 430881 w 5434004"/>
              <a:gd name="connsiteY30" fmla="*/ 4672370 h 6858000"/>
              <a:gd name="connsiteX31" fmla="*/ 415292 w 5434004"/>
              <a:gd name="connsiteY31" fmla="*/ 4634253 h 6858000"/>
              <a:gd name="connsiteX32" fmla="*/ 348919 w 5434004"/>
              <a:gd name="connsiteY32" fmla="*/ 4549232 h 6858000"/>
              <a:gd name="connsiteX33" fmla="*/ 292438 w 5434004"/>
              <a:gd name="connsiteY33" fmla="*/ 4479912 h 6858000"/>
              <a:gd name="connsiteX34" fmla="*/ 283567 w 5434004"/>
              <a:gd name="connsiteY34" fmla="*/ 4376609 h 6858000"/>
              <a:gd name="connsiteX35" fmla="*/ 247018 w 5434004"/>
              <a:gd name="connsiteY35" fmla="*/ 4280257 h 6858000"/>
              <a:gd name="connsiteX36" fmla="*/ 243154 w 5434004"/>
              <a:gd name="connsiteY36" fmla="*/ 4208492 h 6858000"/>
              <a:gd name="connsiteX37" fmla="*/ 267243 w 5434004"/>
              <a:gd name="connsiteY37" fmla="*/ 4120636 h 6858000"/>
              <a:gd name="connsiteX38" fmla="*/ 274676 w 5434004"/>
              <a:gd name="connsiteY38" fmla="*/ 4116556 h 6858000"/>
              <a:gd name="connsiteX39" fmla="*/ 274016 w 5434004"/>
              <a:gd name="connsiteY39" fmla="*/ 4109625 h 6858000"/>
              <a:gd name="connsiteX40" fmla="*/ 266711 w 5434004"/>
              <a:gd name="connsiteY40" fmla="*/ 4105624 h 6858000"/>
              <a:gd name="connsiteX41" fmla="*/ 267360 w 5434004"/>
              <a:gd name="connsiteY41" fmla="*/ 4051441 h 6858000"/>
              <a:gd name="connsiteX42" fmla="*/ 280863 w 5434004"/>
              <a:gd name="connsiteY42" fmla="*/ 3988494 h 6858000"/>
              <a:gd name="connsiteX43" fmla="*/ 254473 w 5434004"/>
              <a:gd name="connsiteY43" fmla="*/ 3926485 h 6858000"/>
              <a:gd name="connsiteX44" fmla="*/ 238942 w 5434004"/>
              <a:gd name="connsiteY44" fmla="*/ 3857057 h 6858000"/>
              <a:gd name="connsiteX45" fmla="*/ 229388 w 5434004"/>
              <a:gd name="connsiteY45" fmla="*/ 3815650 h 6858000"/>
              <a:gd name="connsiteX46" fmla="*/ 224025 w 5434004"/>
              <a:gd name="connsiteY46" fmla="*/ 3696745 h 6858000"/>
              <a:gd name="connsiteX47" fmla="*/ 242028 w 5434004"/>
              <a:gd name="connsiteY47" fmla="*/ 3477814 h 6858000"/>
              <a:gd name="connsiteX48" fmla="*/ 239663 w 5434004"/>
              <a:gd name="connsiteY48" fmla="*/ 3375354 h 6858000"/>
              <a:gd name="connsiteX49" fmla="*/ 242939 w 5434004"/>
              <a:gd name="connsiteY49" fmla="*/ 3235494 h 6858000"/>
              <a:gd name="connsiteX50" fmla="*/ 235466 w 5434004"/>
              <a:gd name="connsiteY50" fmla="*/ 3111896 h 6858000"/>
              <a:gd name="connsiteX51" fmla="*/ 225859 w 5434004"/>
              <a:gd name="connsiteY51" fmla="*/ 3061665 h 6858000"/>
              <a:gd name="connsiteX52" fmla="*/ 214543 w 5434004"/>
              <a:gd name="connsiteY52" fmla="*/ 3026187 h 6858000"/>
              <a:gd name="connsiteX53" fmla="*/ 209002 w 5434004"/>
              <a:gd name="connsiteY53" fmla="*/ 2930097 h 6858000"/>
              <a:gd name="connsiteX54" fmla="*/ 209539 w 5434004"/>
              <a:gd name="connsiteY54" fmla="*/ 2768399 h 6858000"/>
              <a:gd name="connsiteX55" fmla="*/ 207490 w 5434004"/>
              <a:gd name="connsiteY55" fmla="*/ 2734615 h 6858000"/>
              <a:gd name="connsiteX56" fmla="*/ 197130 w 5434004"/>
              <a:gd name="connsiteY56" fmla="*/ 2708116 h 6858000"/>
              <a:gd name="connsiteX57" fmla="*/ 187231 w 5434004"/>
              <a:gd name="connsiteY57" fmla="*/ 2704185 h 6858000"/>
              <a:gd name="connsiteX58" fmla="*/ 184723 w 5434004"/>
              <a:gd name="connsiteY58" fmla="*/ 2686011 h 6858000"/>
              <a:gd name="connsiteX59" fmla="*/ 169929 w 5434004"/>
              <a:gd name="connsiteY59" fmla="*/ 2656504 h 6858000"/>
              <a:gd name="connsiteX60" fmla="*/ 188242 w 5434004"/>
              <a:gd name="connsiteY60" fmla="*/ 2589493 h 6858000"/>
              <a:gd name="connsiteX61" fmla="*/ 189125 w 5434004"/>
              <a:gd name="connsiteY61" fmla="*/ 2457617 h 6858000"/>
              <a:gd name="connsiteX62" fmla="*/ 195205 w 5434004"/>
              <a:gd name="connsiteY62" fmla="*/ 2210817 h 6858000"/>
              <a:gd name="connsiteX63" fmla="*/ 175797 w 5434004"/>
              <a:gd name="connsiteY63" fmla="*/ 1901521 h 6858000"/>
              <a:gd name="connsiteX64" fmla="*/ 156134 w 5434004"/>
              <a:gd name="connsiteY64" fmla="*/ 1700722 h 6858000"/>
              <a:gd name="connsiteX65" fmla="*/ 174157 w 5434004"/>
              <a:gd name="connsiteY65" fmla="*/ 1661610 h 6858000"/>
              <a:gd name="connsiteX66" fmla="*/ 180802 w 5434004"/>
              <a:gd name="connsiteY66" fmla="*/ 1640073 h 6858000"/>
              <a:gd name="connsiteX67" fmla="*/ 179221 w 5434004"/>
              <a:gd name="connsiteY67" fmla="*/ 1637398 h 6858000"/>
              <a:gd name="connsiteX68" fmla="*/ 179826 w 5434004"/>
              <a:gd name="connsiteY68" fmla="*/ 1612248 h 6858000"/>
              <a:gd name="connsiteX69" fmla="*/ 198048 w 5434004"/>
              <a:gd name="connsiteY69" fmla="*/ 1498097 h 6858000"/>
              <a:gd name="connsiteX70" fmla="*/ 196329 w 5434004"/>
              <a:gd name="connsiteY70" fmla="*/ 1497364 h 6858000"/>
              <a:gd name="connsiteX71" fmla="*/ 193204 w 5434004"/>
              <a:gd name="connsiteY71" fmla="*/ 1490042 h 6858000"/>
              <a:gd name="connsiteX72" fmla="*/ 211154 w 5434004"/>
              <a:gd name="connsiteY72" fmla="*/ 1451416 h 6858000"/>
              <a:gd name="connsiteX73" fmla="*/ 247750 w 5434004"/>
              <a:gd name="connsiteY73" fmla="*/ 1281781 h 6858000"/>
              <a:gd name="connsiteX74" fmla="*/ 323114 w 5434004"/>
              <a:gd name="connsiteY74" fmla="*/ 1074754 h 6858000"/>
              <a:gd name="connsiteX75" fmla="*/ 357209 w 5434004"/>
              <a:gd name="connsiteY75" fmla="*/ 1019094 h 6858000"/>
              <a:gd name="connsiteX76" fmla="*/ 393176 w 5434004"/>
              <a:gd name="connsiteY76" fmla="*/ 938921 h 6858000"/>
              <a:gd name="connsiteX77" fmla="*/ 451503 w 5434004"/>
              <a:gd name="connsiteY77" fmla="*/ 815814 h 6858000"/>
              <a:gd name="connsiteX78" fmla="*/ 567587 w 5434004"/>
              <a:gd name="connsiteY78" fmla="*/ 584070 h 6858000"/>
              <a:gd name="connsiteX79" fmla="*/ 592609 w 5434004"/>
              <a:gd name="connsiteY79" fmla="*/ 461805 h 6858000"/>
              <a:gd name="connsiteX80" fmla="*/ 624563 w 5434004"/>
              <a:gd name="connsiteY80" fmla="*/ 360945 h 6858000"/>
              <a:gd name="connsiteX81" fmla="*/ 627056 w 5434004"/>
              <a:gd name="connsiteY81" fmla="*/ 226335 h 6858000"/>
              <a:gd name="connsiteX82" fmla="*/ 655851 w 5434004"/>
              <a:gd name="connsiteY82" fmla="*/ 51690 h 6858000"/>
              <a:gd name="connsiteX83" fmla="*/ 653984 w 5434004"/>
              <a:gd name="connsiteY83" fmla="*/ 22133 h 6858000"/>
              <a:gd name="connsiteX84" fmla="*/ 643279 w 5434004"/>
              <a:gd name="connsiteY84" fmla="*/ 1037 h 6858000"/>
              <a:gd name="connsiteX85" fmla="*/ 643741 w 5434004"/>
              <a:gd name="connsiteY85" fmla="*/ 0 h 6858000"/>
              <a:gd name="connsiteX0" fmla="*/ 487607 w 5277870"/>
              <a:gd name="connsiteY0" fmla="*/ 0 h 6858000"/>
              <a:gd name="connsiteX1" fmla="*/ 5277870 w 5277870"/>
              <a:gd name="connsiteY1" fmla="*/ 0 h 6858000"/>
              <a:gd name="connsiteX2" fmla="*/ 5277870 w 5277870"/>
              <a:gd name="connsiteY2" fmla="*/ 6858000 h 6858000"/>
              <a:gd name="connsiteX3" fmla="*/ 893273 w 5277870"/>
              <a:gd name="connsiteY3" fmla="*/ 6857998 h 6858000"/>
              <a:gd name="connsiteX4" fmla="*/ 876958 w 5277870"/>
              <a:gd name="connsiteY4" fmla="*/ 6843615 h 6858000"/>
              <a:gd name="connsiteX5" fmla="*/ 848451 w 5277870"/>
              <a:gd name="connsiteY5" fmla="*/ 6800899 h 6858000"/>
              <a:gd name="connsiteX6" fmla="*/ 827952 w 5277870"/>
              <a:gd name="connsiteY6" fmla="*/ 6765441 h 6858000"/>
              <a:gd name="connsiteX7" fmla="*/ 799830 w 5277870"/>
              <a:gd name="connsiteY7" fmla="*/ 6739541 h 6858000"/>
              <a:gd name="connsiteX8" fmla="*/ 789686 w 5277870"/>
              <a:gd name="connsiteY8" fmla="*/ 6673829 h 6858000"/>
              <a:gd name="connsiteX9" fmla="*/ 765406 w 5277870"/>
              <a:gd name="connsiteY9" fmla="*/ 6620155 h 6858000"/>
              <a:gd name="connsiteX10" fmla="*/ 720302 w 5277870"/>
              <a:gd name="connsiteY10" fmla="*/ 6610437 h 6858000"/>
              <a:gd name="connsiteX11" fmla="*/ 720839 w 5277870"/>
              <a:gd name="connsiteY11" fmla="*/ 6596307 h 6858000"/>
              <a:gd name="connsiteX12" fmla="*/ 737648 w 5277870"/>
              <a:gd name="connsiteY12" fmla="*/ 6536039 h 6858000"/>
              <a:gd name="connsiteX13" fmla="*/ 674147 w 5277870"/>
              <a:gd name="connsiteY13" fmla="*/ 6239239 h 6858000"/>
              <a:gd name="connsiteX14" fmla="*/ 660239 w 5277870"/>
              <a:gd name="connsiteY14" fmla="*/ 6116986 h 6858000"/>
              <a:gd name="connsiteX15" fmla="*/ 632472 w 5277870"/>
              <a:gd name="connsiteY15" fmla="*/ 5895434 h 6858000"/>
              <a:gd name="connsiteX16" fmla="*/ 606181 w 5277870"/>
              <a:gd name="connsiteY16" fmla="*/ 5848019 h 6858000"/>
              <a:gd name="connsiteX17" fmla="*/ 558708 w 5277870"/>
              <a:gd name="connsiteY17" fmla="*/ 5722306 h 6858000"/>
              <a:gd name="connsiteX18" fmla="*/ 523366 w 5277870"/>
              <a:gd name="connsiteY18" fmla="*/ 5528085 h 6858000"/>
              <a:gd name="connsiteX19" fmla="*/ 504822 w 5277870"/>
              <a:gd name="connsiteY19" fmla="*/ 5506768 h 6858000"/>
              <a:gd name="connsiteX20" fmla="*/ 486823 w 5277870"/>
              <a:gd name="connsiteY20" fmla="*/ 5473318 h 6858000"/>
              <a:gd name="connsiteX21" fmla="*/ 445965 w 5277870"/>
              <a:gd name="connsiteY21" fmla="*/ 5418521 h 6858000"/>
              <a:gd name="connsiteX22" fmla="*/ 406875 w 5277870"/>
              <a:gd name="connsiteY22" fmla="*/ 5337536 h 6858000"/>
              <a:gd name="connsiteX23" fmla="*/ 428541 w 5277870"/>
              <a:gd name="connsiteY23" fmla="*/ 5255190 h 6858000"/>
              <a:gd name="connsiteX24" fmla="*/ 408744 w 5277870"/>
              <a:gd name="connsiteY24" fmla="*/ 5208171 h 6858000"/>
              <a:gd name="connsiteX25" fmla="*/ 384011 w 5277870"/>
              <a:gd name="connsiteY25" fmla="*/ 4993731 h 6858000"/>
              <a:gd name="connsiteX26" fmla="*/ 355965 w 5277870"/>
              <a:gd name="connsiteY26" fmla="*/ 4896399 h 6858000"/>
              <a:gd name="connsiteX27" fmla="*/ 326244 w 5277870"/>
              <a:gd name="connsiteY27" fmla="*/ 4838613 h 6858000"/>
              <a:gd name="connsiteX28" fmla="*/ 312542 w 5277870"/>
              <a:gd name="connsiteY28" fmla="*/ 4796522 h 6858000"/>
              <a:gd name="connsiteX29" fmla="*/ 274747 w 5277870"/>
              <a:gd name="connsiteY29" fmla="*/ 4672370 h 6858000"/>
              <a:gd name="connsiteX30" fmla="*/ 259158 w 5277870"/>
              <a:gd name="connsiteY30" fmla="*/ 4634253 h 6858000"/>
              <a:gd name="connsiteX31" fmla="*/ 192785 w 5277870"/>
              <a:gd name="connsiteY31" fmla="*/ 4549232 h 6858000"/>
              <a:gd name="connsiteX32" fmla="*/ 136304 w 5277870"/>
              <a:gd name="connsiteY32" fmla="*/ 4479912 h 6858000"/>
              <a:gd name="connsiteX33" fmla="*/ 127433 w 5277870"/>
              <a:gd name="connsiteY33" fmla="*/ 4376609 h 6858000"/>
              <a:gd name="connsiteX34" fmla="*/ 90884 w 5277870"/>
              <a:gd name="connsiteY34" fmla="*/ 4280257 h 6858000"/>
              <a:gd name="connsiteX35" fmla="*/ 87020 w 5277870"/>
              <a:gd name="connsiteY35" fmla="*/ 4208492 h 6858000"/>
              <a:gd name="connsiteX36" fmla="*/ 111109 w 5277870"/>
              <a:gd name="connsiteY36" fmla="*/ 4120636 h 6858000"/>
              <a:gd name="connsiteX37" fmla="*/ 118542 w 5277870"/>
              <a:gd name="connsiteY37" fmla="*/ 4116556 h 6858000"/>
              <a:gd name="connsiteX38" fmla="*/ 117882 w 5277870"/>
              <a:gd name="connsiteY38" fmla="*/ 4109625 h 6858000"/>
              <a:gd name="connsiteX39" fmla="*/ 110577 w 5277870"/>
              <a:gd name="connsiteY39" fmla="*/ 4105624 h 6858000"/>
              <a:gd name="connsiteX40" fmla="*/ 111226 w 5277870"/>
              <a:gd name="connsiteY40" fmla="*/ 4051441 h 6858000"/>
              <a:gd name="connsiteX41" fmla="*/ 124729 w 5277870"/>
              <a:gd name="connsiteY41" fmla="*/ 3988494 h 6858000"/>
              <a:gd name="connsiteX42" fmla="*/ 98339 w 5277870"/>
              <a:gd name="connsiteY42" fmla="*/ 3926485 h 6858000"/>
              <a:gd name="connsiteX43" fmla="*/ 82808 w 5277870"/>
              <a:gd name="connsiteY43" fmla="*/ 3857057 h 6858000"/>
              <a:gd name="connsiteX44" fmla="*/ 73254 w 5277870"/>
              <a:gd name="connsiteY44" fmla="*/ 3815650 h 6858000"/>
              <a:gd name="connsiteX45" fmla="*/ 67891 w 5277870"/>
              <a:gd name="connsiteY45" fmla="*/ 3696745 h 6858000"/>
              <a:gd name="connsiteX46" fmla="*/ 85894 w 5277870"/>
              <a:gd name="connsiteY46" fmla="*/ 3477814 h 6858000"/>
              <a:gd name="connsiteX47" fmla="*/ 83529 w 5277870"/>
              <a:gd name="connsiteY47" fmla="*/ 3375354 h 6858000"/>
              <a:gd name="connsiteX48" fmla="*/ 86805 w 5277870"/>
              <a:gd name="connsiteY48" fmla="*/ 3235494 h 6858000"/>
              <a:gd name="connsiteX49" fmla="*/ 79332 w 5277870"/>
              <a:gd name="connsiteY49" fmla="*/ 3111896 h 6858000"/>
              <a:gd name="connsiteX50" fmla="*/ 69725 w 5277870"/>
              <a:gd name="connsiteY50" fmla="*/ 3061665 h 6858000"/>
              <a:gd name="connsiteX51" fmla="*/ 58409 w 5277870"/>
              <a:gd name="connsiteY51" fmla="*/ 3026187 h 6858000"/>
              <a:gd name="connsiteX52" fmla="*/ 52868 w 5277870"/>
              <a:gd name="connsiteY52" fmla="*/ 2930097 h 6858000"/>
              <a:gd name="connsiteX53" fmla="*/ 53405 w 5277870"/>
              <a:gd name="connsiteY53" fmla="*/ 2768399 h 6858000"/>
              <a:gd name="connsiteX54" fmla="*/ 51356 w 5277870"/>
              <a:gd name="connsiteY54" fmla="*/ 2734615 h 6858000"/>
              <a:gd name="connsiteX55" fmla="*/ 40996 w 5277870"/>
              <a:gd name="connsiteY55" fmla="*/ 2708116 h 6858000"/>
              <a:gd name="connsiteX56" fmla="*/ 31097 w 5277870"/>
              <a:gd name="connsiteY56" fmla="*/ 2704185 h 6858000"/>
              <a:gd name="connsiteX57" fmla="*/ 28589 w 5277870"/>
              <a:gd name="connsiteY57" fmla="*/ 2686011 h 6858000"/>
              <a:gd name="connsiteX58" fmla="*/ 13795 w 5277870"/>
              <a:gd name="connsiteY58" fmla="*/ 2656504 h 6858000"/>
              <a:gd name="connsiteX59" fmla="*/ 32108 w 5277870"/>
              <a:gd name="connsiteY59" fmla="*/ 2589493 h 6858000"/>
              <a:gd name="connsiteX60" fmla="*/ 32991 w 5277870"/>
              <a:gd name="connsiteY60" fmla="*/ 2457617 h 6858000"/>
              <a:gd name="connsiteX61" fmla="*/ 39071 w 5277870"/>
              <a:gd name="connsiteY61" fmla="*/ 2210817 h 6858000"/>
              <a:gd name="connsiteX62" fmla="*/ 19663 w 5277870"/>
              <a:gd name="connsiteY62" fmla="*/ 1901521 h 6858000"/>
              <a:gd name="connsiteX63" fmla="*/ 0 w 5277870"/>
              <a:gd name="connsiteY63" fmla="*/ 1700722 h 6858000"/>
              <a:gd name="connsiteX64" fmla="*/ 18023 w 5277870"/>
              <a:gd name="connsiteY64" fmla="*/ 1661610 h 6858000"/>
              <a:gd name="connsiteX65" fmla="*/ 24668 w 5277870"/>
              <a:gd name="connsiteY65" fmla="*/ 1640073 h 6858000"/>
              <a:gd name="connsiteX66" fmla="*/ 23087 w 5277870"/>
              <a:gd name="connsiteY66" fmla="*/ 1637398 h 6858000"/>
              <a:gd name="connsiteX67" fmla="*/ 23692 w 5277870"/>
              <a:gd name="connsiteY67" fmla="*/ 1612248 h 6858000"/>
              <a:gd name="connsiteX68" fmla="*/ 41914 w 5277870"/>
              <a:gd name="connsiteY68" fmla="*/ 1498097 h 6858000"/>
              <a:gd name="connsiteX69" fmla="*/ 40195 w 5277870"/>
              <a:gd name="connsiteY69" fmla="*/ 1497364 h 6858000"/>
              <a:gd name="connsiteX70" fmla="*/ 37070 w 5277870"/>
              <a:gd name="connsiteY70" fmla="*/ 1490042 h 6858000"/>
              <a:gd name="connsiteX71" fmla="*/ 55020 w 5277870"/>
              <a:gd name="connsiteY71" fmla="*/ 1451416 h 6858000"/>
              <a:gd name="connsiteX72" fmla="*/ 91616 w 5277870"/>
              <a:gd name="connsiteY72" fmla="*/ 1281781 h 6858000"/>
              <a:gd name="connsiteX73" fmla="*/ 166980 w 5277870"/>
              <a:gd name="connsiteY73" fmla="*/ 1074754 h 6858000"/>
              <a:gd name="connsiteX74" fmla="*/ 201075 w 5277870"/>
              <a:gd name="connsiteY74" fmla="*/ 1019094 h 6858000"/>
              <a:gd name="connsiteX75" fmla="*/ 237042 w 5277870"/>
              <a:gd name="connsiteY75" fmla="*/ 938921 h 6858000"/>
              <a:gd name="connsiteX76" fmla="*/ 295369 w 5277870"/>
              <a:gd name="connsiteY76" fmla="*/ 815814 h 6858000"/>
              <a:gd name="connsiteX77" fmla="*/ 411453 w 5277870"/>
              <a:gd name="connsiteY77" fmla="*/ 584070 h 6858000"/>
              <a:gd name="connsiteX78" fmla="*/ 436475 w 5277870"/>
              <a:gd name="connsiteY78" fmla="*/ 461805 h 6858000"/>
              <a:gd name="connsiteX79" fmla="*/ 468429 w 5277870"/>
              <a:gd name="connsiteY79" fmla="*/ 360945 h 6858000"/>
              <a:gd name="connsiteX80" fmla="*/ 470922 w 5277870"/>
              <a:gd name="connsiteY80" fmla="*/ 226335 h 6858000"/>
              <a:gd name="connsiteX81" fmla="*/ 499717 w 5277870"/>
              <a:gd name="connsiteY81" fmla="*/ 51690 h 6858000"/>
              <a:gd name="connsiteX82" fmla="*/ 497850 w 5277870"/>
              <a:gd name="connsiteY82" fmla="*/ 22133 h 6858000"/>
              <a:gd name="connsiteX83" fmla="*/ 487145 w 5277870"/>
              <a:gd name="connsiteY83" fmla="*/ 1037 h 6858000"/>
              <a:gd name="connsiteX84" fmla="*/ 487607 w 5277870"/>
              <a:gd name="connsiteY8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277870" h="6858000">
                <a:moveTo>
                  <a:pt x="487607" y="0"/>
                </a:moveTo>
                <a:lnTo>
                  <a:pt x="5277870" y="0"/>
                </a:lnTo>
                <a:lnTo>
                  <a:pt x="5277870" y="6858000"/>
                </a:lnTo>
                <a:lnTo>
                  <a:pt x="893273" y="6857998"/>
                </a:lnTo>
                <a:lnTo>
                  <a:pt x="876958" y="6843615"/>
                </a:lnTo>
                <a:lnTo>
                  <a:pt x="848451" y="6800899"/>
                </a:lnTo>
                <a:lnTo>
                  <a:pt x="827952" y="6765441"/>
                </a:lnTo>
                <a:cubicBezTo>
                  <a:pt x="827507" y="6750832"/>
                  <a:pt x="798355" y="6753978"/>
                  <a:pt x="799830" y="6739541"/>
                </a:cubicBezTo>
                <a:cubicBezTo>
                  <a:pt x="786503" y="6723280"/>
                  <a:pt x="803673" y="6682742"/>
                  <a:pt x="789686" y="6673829"/>
                </a:cubicBezTo>
                <a:cubicBezTo>
                  <a:pt x="776006" y="6657903"/>
                  <a:pt x="778015" y="6625745"/>
                  <a:pt x="765406" y="6620155"/>
                </a:cubicBezTo>
                <a:lnTo>
                  <a:pt x="720302" y="6610437"/>
                </a:lnTo>
                <a:lnTo>
                  <a:pt x="720839" y="6596307"/>
                </a:lnTo>
                <a:lnTo>
                  <a:pt x="737648" y="6536039"/>
                </a:lnTo>
                <a:cubicBezTo>
                  <a:pt x="731713" y="6378236"/>
                  <a:pt x="664893" y="6350780"/>
                  <a:pt x="674147" y="6239239"/>
                </a:cubicBezTo>
                <a:cubicBezTo>
                  <a:pt x="668193" y="6196030"/>
                  <a:pt x="677776" y="6168747"/>
                  <a:pt x="660239" y="6116986"/>
                </a:cubicBezTo>
                <a:cubicBezTo>
                  <a:pt x="693882" y="6035788"/>
                  <a:pt x="626477" y="5971885"/>
                  <a:pt x="632472" y="5895434"/>
                </a:cubicBezTo>
                <a:cubicBezTo>
                  <a:pt x="571936" y="5884249"/>
                  <a:pt x="624704" y="5880776"/>
                  <a:pt x="606181" y="5848019"/>
                </a:cubicBezTo>
                <a:cubicBezTo>
                  <a:pt x="593885" y="5819164"/>
                  <a:pt x="572509" y="5775628"/>
                  <a:pt x="558708" y="5722306"/>
                </a:cubicBezTo>
                <a:cubicBezTo>
                  <a:pt x="551746" y="5685812"/>
                  <a:pt x="532346" y="5564008"/>
                  <a:pt x="523366" y="5528085"/>
                </a:cubicBezTo>
                <a:cubicBezTo>
                  <a:pt x="518594" y="5519172"/>
                  <a:pt x="523045" y="5505250"/>
                  <a:pt x="504822" y="5506768"/>
                </a:cubicBezTo>
                <a:cubicBezTo>
                  <a:pt x="482648" y="5506487"/>
                  <a:pt x="511311" y="5459433"/>
                  <a:pt x="486823" y="5473318"/>
                </a:cubicBezTo>
                <a:cubicBezTo>
                  <a:pt x="506358" y="5440194"/>
                  <a:pt x="459463" y="5435836"/>
                  <a:pt x="445965" y="5418521"/>
                </a:cubicBezTo>
                <a:cubicBezTo>
                  <a:pt x="465954" y="5390815"/>
                  <a:pt x="417921" y="5381811"/>
                  <a:pt x="406875" y="5337536"/>
                </a:cubicBezTo>
                <a:cubicBezTo>
                  <a:pt x="430123" y="5306619"/>
                  <a:pt x="399081" y="5307846"/>
                  <a:pt x="428541" y="5255190"/>
                </a:cubicBezTo>
                <a:cubicBezTo>
                  <a:pt x="428852" y="5233629"/>
                  <a:pt x="407502" y="5247189"/>
                  <a:pt x="408744" y="5208171"/>
                </a:cubicBezTo>
                <a:cubicBezTo>
                  <a:pt x="406613" y="5154483"/>
                  <a:pt x="390295" y="5051554"/>
                  <a:pt x="384011" y="4993731"/>
                </a:cubicBezTo>
                <a:cubicBezTo>
                  <a:pt x="373186" y="4967089"/>
                  <a:pt x="370884" y="4912140"/>
                  <a:pt x="355965" y="4896399"/>
                </a:cubicBezTo>
                <a:cubicBezTo>
                  <a:pt x="355837" y="4852829"/>
                  <a:pt x="351078" y="4813709"/>
                  <a:pt x="326244" y="4838613"/>
                </a:cubicBezTo>
                <a:cubicBezTo>
                  <a:pt x="299018" y="4831439"/>
                  <a:pt x="336627" y="4804968"/>
                  <a:pt x="312542" y="4796522"/>
                </a:cubicBezTo>
                <a:lnTo>
                  <a:pt x="274747" y="4672370"/>
                </a:lnTo>
                <a:cubicBezTo>
                  <a:pt x="286762" y="4649487"/>
                  <a:pt x="276585" y="4640072"/>
                  <a:pt x="259158" y="4634253"/>
                </a:cubicBezTo>
                <a:cubicBezTo>
                  <a:pt x="255297" y="4595381"/>
                  <a:pt x="210632" y="4586807"/>
                  <a:pt x="192785" y="4549232"/>
                </a:cubicBezTo>
                <a:cubicBezTo>
                  <a:pt x="175514" y="4501329"/>
                  <a:pt x="155204" y="4520147"/>
                  <a:pt x="136304" y="4479912"/>
                </a:cubicBezTo>
                <a:lnTo>
                  <a:pt x="127433" y="4376609"/>
                </a:lnTo>
                <a:cubicBezTo>
                  <a:pt x="119863" y="4343333"/>
                  <a:pt x="97619" y="4308276"/>
                  <a:pt x="90884" y="4280257"/>
                </a:cubicBezTo>
                <a:cubicBezTo>
                  <a:pt x="94219" y="4220025"/>
                  <a:pt x="104684" y="4233011"/>
                  <a:pt x="87020" y="4208492"/>
                </a:cubicBezTo>
                <a:cubicBezTo>
                  <a:pt x="95065" y="4180444"/>
                  <a:pt x="129022" y="4152083"/>
                  <a:pt x="111109" y="4120636"/>
                </a:cubicBezTo>
                <a:cubicBezTo>
                  <a:pt x="115978" y="4121934"/>
                  <a:pt x="117998" y="4120145"/>
                  <a:pt x="118542" y="4116556"/>
                </a:cubicBezTo>
                <a:cubicBezTo>
                  <a:pt x="118321" y="4114246"/>
                  <a:pt x="118101" y="4111935"/>
                  <a:pt x="117882" y="4109625"/>
                </a:cubicBezTo>
                <a:lnTo>
                  <a:pt x="110577" y="4105624"/>
                </a:lnTo>
                <a:cubicBezTo>
                  <a:pt x="85114" y="4088878"/>
                  <a:pt x="113587" y="4082596"/>
                  <a:pt x="111226" y="4051441"/>
                </a:cubicBezTo>
                <a:cubicBezTo>
                  <a:pt x="111638" y="4036628"/>
                  <a:pt x="118512" y="3985548"/>
                  <a:pt x="124729" y="3988494"/>
                </a:cubicBezTo>
                <a:lnTo>
                  <a:pt x="98339" y="3926485"/>
                </a:lnTo>
                <a:cubicBezTo>
                  <a:pt x="120456" y="3887663"/>
                  <a:pt x="82381" y="3893685"/>
                  <a:pt x="82808" y="3857057"/>
                </a:cubicBezTo>
                <a:cubicBezTo>
                  <a:pt x="89625" y="3836374"/>
                  <a:pt x="88641" y="3824518"/>
                  <a:pt x="73254" y="3815650"/>
                </a:cubicBezTo>
                <a:cubicBezTo>
                  <a:pt x="107452" y="3718923"/>
                  <a:pt x="64680" y="3772318"/>
                  <a:pt x="67891" y="3696745"/>
                </a:cubicBezTo>
                <a:cubicBezTo>
                  <a:pt x="73347" y="3630391"/>
                  <a:pt x="83288" y="3531379"/>
                  <a:pt x="85894" y="3477814"/>
                </a:cubicBezTo>
                <a:cubicBezTo>
                  <a:pt x="88500" y="3424249"/>
                  <a:pt x="86217" y="3377198"/>
                  <a:pt x="83529" y="3375354"/>
                </a:cubicBezTo>
                <a:cubicBezTo>
                  <a:pt x="83101" y="3339059"/>
                  <a:pt x="90016" y="3285266"/>
                  <a:pt x="86805" y="3235494"/>
                </a:cubicBezTo>
                <a:cubicBezTo>
                  <a:pt x="78762" y="3207446"/>
                  <a:pt x="61419" y="3143345"/>
                  <a:pt x="79332" y="3111896"/>
                </a:cubicBezTo>
                <a:cubicBezTo>
                  <a:pt x="59856" y="3117096"/>
                  <a:pt x="85974" y="3072872"/>
                  <a:pt x="69725" y="3061665"/>
                </a:cubicBezTo>
                <a:cubicBezTo>
                  <a:pt x="56184" y="3054621"/>
                  <a:pt x="60953" y="3039562"/>
                  <a:pt x="58409" y="3026187"/>
                </a:cubicBezTo>
                <a:cubicBezTo>
                  <a:pt x="45869" y="3013333"/>
                  <a:pt x="46112" y="2950064"/>
                  <a:pt x="52868" y="2930097"/>
                </a:cubicBezTo>
                <a:cubicBezTo>
                  <a:pt x="80421" y="2876459"/>
                  <a:pt x="32874" y="2811741"/>
                  <a:pt x="53405" y="2768399"/>
                </a:cubicBezTo>
                <a:cubicBezTo>
                  <a:pt x="54801" y="2755814"/>
                  <a:pt x="53816" y="2744722"/>
                  <a:pt x="51356" y="2734615"/>
                </a:cubicBezTo>
                <a:lnTo>
                  <a:pt x="40996" y="2708116"/>
                </a:lnTo>
                <a:lnTo>
                  <a:pt x="31097" y="2704185"/>
                </a:lnTo>
                <a:lnTo>
                  <a:pt x="28589" y="2686011"/>
                </a:lnTo>
                <a:lnTo>
                  <a:pt x="13795" y="2656504"/>
                </a:lnTo>
                <a:cubicBezTo>
                  <a:pt x="56166" y="2648211"/>
                  <a:pt x="-6214" y="2580540"/>
                  <a:pt x="32108" y="2589493"/>
                </a:cubicBezTo>
                <a:cubicBezTo>
                  <a:pt x="22039" y="2539863"/>
                  <a:pt x="41060" y="2531259"/>
                  <a:pt x="32991" y="2457617"/>
                </a:cubicBezTo>
                <a:cubicBezTo>
                  <a:pt x="45635" y="2365891"/>
                  <a:pt x="40786" y="2284833"/>
                  <a:pt x="39071" y="2210817"/>
                </a:cubicBezTo>
                <a:cubicBezTo>
                  <a:pt x="39941" y="2106412"/>
                  <a:pt x="22396" y="1993081"/>
                  <a:pt x="19663" y="1901521"/>
                </a:cubicBezTo>
                <a:cubicBezTo>
                  <a:pt x="10670" y="1826286"/>
                  <a:pt x="4249" y="1796783"/>
                  <a:pt x="0" y="1700722"/>
                </a:cubicBezTo>
                <a:cubicBezTo>
                  <a:pt x="5587" y="1695223"/>
                  <a:pt x="14814" y="1668682"/>
                  <a:pt x="18023" y="1661610"/>
                </a:cubicBezTo>
                <a:lnTo>
                  <a:pt x="24668" y="1640073"/>
                </a:lnTo>
                <a:lnTo>
                  <a:pt x="23087" y="1637398"/>
                </a:lnTo>
                <a:cubicBezTo>
                  <a:pt x="19812" y="1625364"/>
                  <a:pt x="20811" y="1617807"/>
                  <a:pt x="23692" y="1612248"/>
                </a:cubicBezTo>
                <a:lnTo>
                  <a:pt x="41914" y="1498097"/>
                </a:lnTo>
                <a:lnTo>
                  <a:pt x="40195" y="1497364"/>
                </a:lnTo>
                <a:lnTo>
                  <a:pt x="37070" y="1490042"/>
                </a:lnTo>
                <a:lnTo>
                  <a:pt x="55020" y="1451416"/>
                </a:lnTo>
                <a:cubicBezTo>
                  <a:pt x="73102" y="1417430"/>
                  <a:pt x="80421" y="1313985"/>
                  <a:pt x="91616" y="1281781"/>
                </a:cubicBezTo>
                <a:cubicBezTo>
                  <a:pt x="137974" y="1171345"/>
                  <a:pt x="146547" y="1130634"/>
                  <a:pt x="166980" y="1074754"/>
                </a:cubicBezTo>
                <a:cubicBezTo>
                  <a:pt x="181651" y="1040817"/>
                  <a:pt x="190408" y="1034723"/>
                  <a:pt x="201075" y="1019094"/>
                </a:cubicBezTo>
                <a:cubicBezTo>
                  <a:pt x="207201" y="1005265"/>
                  <a:pt x="260932" y="958184"/>
                  <a:pt x="237042" y="938921"/>
                </a:cubicBezTo>
                <a:cubicBezTo>
                  <a:pt x="287348" y="869297"/>
                  <a:pt x="265291" y="876942"/>
                  <a:pt x="295369" y="815814"/>
                </a:cubicBezTo>
                <a:cubicBezTo>
                  <a:pt x="329951" y="751141"/>
                  <a:pt x="383834" y="609442"/>
                  <a:pt x="411453" y="584070"/>
                </a:cubicBezTo>
                <a:cubicBezTo>
                  <a:pt x="438653" y="530431"/>
                  <a:pt x="423178" y="516020"/>
                  <a:pt x="436475" y="461805"/>
                </a:cubicBezTo>
                <a:cubicBezTo>
                  <a:pt x="454281" y="438996"/>
                  <a:pt x="448264" y="386523"/>
                  <a:pt x="468429" y="360945"/>
                </a:cubicBezTo>
                <a:cubicBezTo>
                  <a:pt x="474686" y="267247"/>
                  <a:pt x="468220" y="285413"/>
                  <a:pt x="470922" y="226335"/>
                </a:cubicBezTo>
                <a:cubicBezTo>
                  <a:pt x="481883" y="180653"/>
                  <a:pt x="495229" y="85724"/>
                  <a:pt x="499717" y="51690"/>
                </a:cubicBezTo>
                <a:cubicBezTo>
                  <a:pt x="482601" y="39734"/>
                  <a:pt x="492651" y="34426"/>
                  <a:pt x="497850" y="22133"/>
                </a:cubicBezTo>
                <a:cubicBezTo>
                  <a:pt x="482148" y="14444"/>
                  <a:pt x="483752" y="7720"/>
                  <a:pt x="487145" y="1037"/>
                </a:cubicBezTo>
                <a:lnTo>
                  <a:pt x="487607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BF47C-F182-22C5-83C6-9FA7AE36D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84" y="1562100"/>
            <a:ext cx="3795642" cy="3733800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ea typeface="Batang"/>
              </a:rPr>
              <a:t>Ссылка на исходный код:</a:t>
            </a:r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600BC-7D46-8F13-290E-7B9FD2D2B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9995" y="733425"/>
            <a:ext cx="4889480" cy="53911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>
                <a:ea typeface="+mn-lt"/>
                <a:cs typeface="+mn-lt"/>
                <a:hlinkClick r:id="rId2"/>
              </a:rPr>
              <a:t>https://github.com/msk-fjnzfdn/The-Running-Sloth</a:t>
            </a:r>
            <a:endParaRPr lang="ru-RU">
              <a:cs typeface="+mn-lt"/>
            </a:endParaRPr>
          </a:p>
          <a:p>
            <a:r>
              <a:rPr lang="ru-RU" dirty="0">
                <a:ea typeface="Batang"/>
              </a:rPr>
              <a:t>(ХЗ как сделать рабочий </a:t>
            </a:r>
            <a:r>
              <a:rPr lang="ru-RU" dirty="0" err="1">
                <a:ea typeface="Batang"/>
              </a:rPr>
              <a:t>qr</a:t>
            </a:r>
            <a:r>
              <a:rPr lang="ru-RU" dirty="0">
                <a:ea typeface="Batang"/>
              </a:rPr>
              <a:t> код в этой презентации)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34862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ArchiveVTI</vt:lpstr>
      <vt:lpstr>The running sloth Проект-игра</vt:lpstr>
      <vt:lpstr>Цели и задачи</vt:lpstr>
      <vt:lpstr>После выполнения задач...</vt:lpstr>
      <vt:lpstr>Актуальность:</vt:lpstr>
      <vt:lpstr>Использованные технологии:</vt:lpstr>
      <vt:lpstr>Примеры работы...</vt:lpstr>
      <vt:lpstr>Заключение...</vt:lpstr>
      <vt:lpstr>Ссылка на исходный код: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178</cp:revision>
  <dcterms:created xsi:type="dcterms:W3CDTF">2026-01-31T11:02:35Z</dcterms:created>
  <dcterms:modified xsi:type="dcterms:W3CDTF">2026-02-01T11:46:43Z</dcterms:modified>
</cp:coreProperties>
</file>